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E406-22AD-40B5-925B-EA2EB36723EA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3FE3-9CD0-4EDF-83B4-C839C6345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3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4547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801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601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36337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512939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60571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560376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33450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hyperlink" Target="https://www.microsoft.com/en-us/videoplayer/embed/RW1lvL2" TargetMode="External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453D989-050E-0BEC-8DF2-48EB99AE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day in the life of a Marketing Manager</a:t>
            </a:r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0CCAD5C-1E23-52B4-D2A4-900F94445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aseline="30000"/>
              <a:t>1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 or from the Windows taskbar or Edge browser and set toggle to “Web”.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80DEFE5-4E87-ADAE-C22F-D4F9D6419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8:00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0564ACF-D246-49A6-82F5-E3FF76CFAE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Dave has missed an important product launch meeting and needs to learn what happened.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9C9EDC-908B-83E2-3EA6-1290AAC11A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What decisions were made </a:t>
            </a:r>
            <a:r>
              <a:rPr lang="en-GB"/>
              <a:t>in this meeting. Were there any disagreements on the decisions. List the pros and cons of each decisions.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EEB90A4-7DC7-4161-0580-675A60B9E3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8:30 am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70E1DB5-95FF-03BC-3F46-FB40ADEAF4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Dave receives more than 200 emails per day. He asks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GB"/>
              <a:t> to quickly summarize all of the information he has about the project.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82C09F-CA59-F428-6AE9-AA8E1B811C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 my emails </a:t>
            </a:r>
            <a:r>
              <a:rPr lang="en-GB"/>
              <a:t>from the past few days that mention this project. Organize the topics in a table with columns for topic, update, and actions items.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8E9F72D-0C53-EBF3-BEC7-27A25AE9A6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10:00 am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2A6AD1-94A8-CCBD-A028-2FC3CC9BA2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/>
              <a:t>Dave now asks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GB"/>
              <a:t> to recap of the launch meeting to remember some key dates for an update to his leadership team.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28CB7E3-4503-566D-47E4-B343A4153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</a:t>
            </a:r>
            <a:r>
              <a:rPr lang="en-GB"/>
              <a:t> the launch meeting and then draft an email to my leadership team updating them on the delay to this project.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91955-E866-B8FB-EEB1-576060F50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2:00 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579E9-A30E-14DE-ABA3-0CB80CA62C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Its time for Dave to create the product pitch deck. He uses the specification document he edited before lunch to create the deck.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EDDFA-7478-3410-57BE-2FE92AEDCCE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</p:spPr>
        <p:txBody>
          <a:bodyPr/>
          <a:lstStyle/>
          <a:p>
            <a:r>
              <a:rPr lang="en-GB" b="1">
                <a:ln w="3175">
                  <a:noFill/>
                </a:ln>
                <a:solidFill>
                  <a:srgbClr val="000000"/>
                </a:solidFill>
                <a:latin typeface="Segoe UI"/>
              </a:rPr>
              <a:t>Create a presentation from </a:t>
            </a:r>
            <a:r>
              <a:rPr lang="en-GB"/>
              <a:t>[product specification document]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186F012-295B-A7BF-E6C5-FF30A2A520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11:00 am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81A0D3F-C252-8024-EE04-05E2EE52F8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Dave needs to update the specifications for the product launch documentation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AD24541-668B-8BE9-8650-E5DB349F2B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</p:spPr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 50-word elevator pitch for this product including a catchy tag line at the top.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AC3FAF4-5927-CA7A-C6E3-DAF5D6D72A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69277"/>
          </a:xfrm>
        </p:spPr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/>
          <p:nvPr/>
        </p:nvSpPr>
        <p:spPr>
          <a:xfrm>
            <a:off x="10195084" y="1462475"/>
            <a:ext cx="16965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Dave 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marketing manager at Contoso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F740AD35-159B-35FB-416A-BC6F16837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616886" y="2616179"/>
            <a:ext cx="274790" cy="27479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653F274F-0DBD-1312-66AD-C0589CA3D891}"/>
              </a:ext>
            </a:extLst>
          </p:cNvPr>
          <p:cNvGrpSpPr/>
          <p:nvPr/>
        </p:nvGrpSpPr>
        <p:grpSpPr>
          <a:xfrm>
            <a:off x="4643646" y="2753574"/>
            <a:ext cx="1016893" cy="360000"/>
            <a:chOff x="588263" y="1217924"/>
            <a:chExt cx="1016893" cy="360000"/>
          </a:xfrm>
        </p:grpSpPr>
        <p:pic>
          <p:nvPicPr>
            <p:cNvPr id="91" name="Picture 90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B356FC04-3E77-762C-F750-B84E7A0E99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28DD027-4D9E-BFFB-631E-501D0439665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579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9156F87-3C2C-4909-7EE7-361C59F5FA92}"/>
              </a:ext>
            </a:extLst>
          </p:cNvPr>
          <p:cNvGrpSpPr/>
          <p:nvPr/>
        </p:nvGrpSpPr>
        <p:grpSpPr>
          <a:xfrm>
            <a:off x="1192299" y="2753574"/>
            <a:ext cx="1591802" cy="360000"/>
            <a:chOff x="588263" y="3617084"/>
            <a:chExt cx="1591802" cy="360000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7B899C3-BD90-1C40-AB4B-888F9CD34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E4B32E-8A48-0065-F575-3848ADCEA7A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3285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F6802CB-A9A4-15BA-42DF-622A1CFADE89}"/>
              </a:ext>
            </a:extLst>
          </p:cNvPr>
          <p:cNvGrpSpPr/>
          <p:nvPr/>
        </p:nvGrpSpPr>
        <p:grpSpPr>
          <a:xfrm>
            <a:off x="7865120" y="2753574"/>
            <a:ext cx="1016951" cy="360000"/>
            <a:chOff x="588263" y="1217924"/>
            <a:chExt cx="1016951" cy="360000"/>
          </a:xfrm>
        </p:grpSpPr>
        <p:pic>
          <p:nvPicPr>
            <p:cNvPr id="97" name="Picture 96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9A546786-A719-CA33-D0A1-9A040456D7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F243F9-BAB9-691C-D30F-7C59127BA37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58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904829-8BE6-F703-6835-5A861DF6CD6F}"/>
              </a:ext>
            </a:extLst>
          </p:cNvPr>
          <p:cNvGrpSpPr/>
          <p:nvPr/>
        </p:nvGrpSpPr>
        <p:grpSpPr>
          <a:xfrm>
            <a:off x="2646325" y="5198503"/>
            <a:ext cx="1876449" cy="360000"/>
            <a:chOff x="588263" y="2177588"/>
            <a:chExt cx="1876449" cy="36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64830F7-F6BB-C320-92F3-7146206C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1680137-BBB5-2611-2066-C623B00127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1749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F6B6763-F11B-7FE2-4A82-C7CE4DE8D8FF}"/>
              </a:ext>
            </a:extLst>
          </p:cNvPr>
          <p:cNvGrpSpPr/>
          <p:nvPr/>
        </p:nvGrpSpPr>
        <p:grpSpPr>
          <a:xfrm>
            <a:off x="6019022" y="5198503"/>
            <a:ext cx="1516449" cy="360000"/>
            <a:chOff x="588263" y="2657420"/>
            <a:chExt cx="1516449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D7A2D2F-7AC9-C55D-B0C0-4AA24AD5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7F80DEF-7544-EC1A-CD26-C85CE10A83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749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6E2081-35C5-9C8F-D3ED-6665074DA0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338AF5-8D15-6AFD-75C4-CDDF83CFD4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200E78-4365-092E-ECBD-FD3FDA30CB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Graphic 2">
            <a:hlinkClick r:id="rId9"/>
            <a:extLst>
              <a:ext uri="{FF2B5EF4-FFF2-40B4-BE49-F238E27FC236}">
                <a16:creationId xmlns:a16="http://schemas.microsoft.com/office/drawing/2014/main" id="{22719186-EED9-82EE-D453-73A9553E86B8}"/>
              </a:ext>
            </a:extLst>
          </p:cNvPr>
          <p:cNvSpPr/>
          <p:nvPr/>
        </p:nvSpPr>
        <p:spPr>
          <a:xfrm>
            <a:off x="4889546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00AD1-476A-BB1A-DCCB-3B5C292F1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862" y="2911116"/>
            <a:ext cx="1843138" cy="3946884"/>
          </a:xfrm>
          <a:prstGeom prst="rect">
            <a:avLst/>
          </a:prstGeom>
        </p:spPr>
      </p:pic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5F95728B-4165-15B1-472C-0A6BDBF5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21BEFF-AED8-6268-A502-DF2B74B47222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EC15FEEF-82A8-EA4C-CDC1-545781E86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2F555129-60D1-744E-5F69-FF177CCA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CB8DB1-09AB-B8FD-58A0-EBCB29F246B7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D146F8AF-5641-D98E-D454-80862B91C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Campaign management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5C621551-452F-E99E-D2A7-AF3889E1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ACF6DDB-DC50-C488-FF8E-A1744566F8C8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CE056685-00A7-F63E-86EE-EDA5E8D69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E54391A3-229F-EF51-D1B3-0BBF5C69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8702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316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Marketing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scenarios for Marketing</dc:title>
  <dc:creator>Chad Christian (Unify Consulting LLC)</dc:creator>
  <cp:lastModifiedBy>Aaron Bode (FREEMIND SEATTLE LLC)</cp:lastModifiedBy>
  <cp:revision>5</cp:revision>
  <dcterms:created xsi:type="dcterms:W3CDTF">2024-06-06T00:25:34Z</dcterms:created>
  <dcterms:modified xsi:type="dcterms:W3CDTF">2024-06-07T19:30:30Z</dcterms:modified>
</cp:coreProperties>
</file>