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4">
  <p:sldMasterIdLst>
    <p:sldMasterId id="2147483654" r:id="rId1"/>
  </p:sldMasterIdLst>
  <p:notesMasterIdLst>
    <p:notesMasterId r:id="rId32"/>
  </p:notesMasterIdLst>
  <p:handoutMasterIdLst>
    <p:handoutMasterId r:id="rId33"/>
  </p:handoutMasterIdLst>
  <p:sldIdLst>
    <p:sldId id="295" r:id="rId2"/>
    <p:sldId id="318" r:id="rId3"/>
    <p:sldId id="435" r:id="rId4"/>
    <p:sldId id="407" r:id="rId5"/>
    <p:sldId id="431" r:id="rId6"/>
    <p:sldId id="436" r:id="rId7"/>
    <p:sldId id="430" r:id="rId8"/>
    <p:sldId id="409" r:id="rId9"/>
    <p:sldId id="411" r:id="rId10"/>
    <p:sldId id="413" r:id="rId11"/>
    <p:sldId id="408" r:id="rId12"/>
    <p:sldId id="414" r:id="rId13"/>
    <p:sldId id="415" r:id="rId14"/>
    <p:sldId id="437" r:id="rId15"/>
    <p:sldId id="416" r:id="rId16"/>
    <p:sldId id="433" r:id="rId17"/>
    <p:sldId id="438" r:id="rId18"/>
    <p:sldId id="418" r:id="rId19"/>
    <p:sldId id="419" r:id="rId20"/>
    <p:sldId id="420" r:id="rId21"/>
    <p:sldId id="439" r:id="rId22"/>
    <p:sldId id="434" r:id="rId23"/>
    <p:sldId id="422" r:id="rId24"/>
    <p:sldId id="425" r:id="rId25"/>
    <p:sldId id="440" r:id="rId26"/>
    <p:sldId id="432" r:id="rId27"/>
    <p:sldId id="428" r:id="rId28"/>
    <p:sldId id="429" r:id="rId29"/>
    <p:sldId id="441" r:id="rId30"/>
    <p:sldId id="288" r:id="rId31"/>
  </p:sldIdLst>
  <p:sldSz cx="9906000" cy="6858000" type="A4"/>
  <p:notesSz cx="6797675" cy="9926638"/>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1400" kern="1200">
        <a:solidFill>
          <a:schemeClr val="tx1"/>
        </a:solidFill>
        <a:latin typeface="Arial" charset="0"/>
        <a:ea typeface="+mn-ea"/>
        <a:cs typeface="+mn-cs"/>
      </a:defRPr>
    </a:lvl1pPr>
    <a:lvl2pPr marL="457200" algn="ctr" rtl="0" eaLnBrk="0" fontAlgn="base" hangingPunct="0">
      <a:spcBef>
        <a:spcPct val="0"/>
      </a:spcBef>
      <a:spcAft>
        <a:spcPct val="0"/>
      </a:spcAft>
      <a:defRPr sz="1400" kern="1200">
        <a:solidFill>
          <a:schemeClr val="tx1"/>
        </a:solidFill>
        <a:latin typeface="Arial" charset="0"/>
        <a:ea typeface="+mn-ea"/>
        <a:cs typeface="+mn-cs"/>
      </a:defRPr>
    </a:lvl2pPr>
    <a:lvl3pPr marL="914400" algn="ctr" rtl="0" eaLnBrk="0" fontAlgn="base" hangingPunct="0">
      <a:spcBef>
        <a:spcPct val="0"/>
      </a:spcBef>
      <a:spcAft>
        <a:spcPct val="0"/>
      </a:spcAft>
      <a:defRPr sz="1400" kern="1200">
        <a:solidFill>
          <a:schemeClr val="tx1"/>
        </a:solidFill>
        <a:latin typeface="Arial" charset="0"/>
        <a:ea typeface="+mn-ea"/>
        <a:cs typeface="+mn-cs"/>
      </a:defRPr>
    </a:lvl3pPr>
    <a:lvl4pPr marL="1371600" algn="ctr" rtl="0" eaLnBrk="0" fontAlgn="base" hangingPunct="0">
      <a:spcBef>
        <a:spcPct val="0"/>
      </a:spcBef>
      <a:spcAft>
        <a:spcPct val="0"/>
      </a:spcAft>
      <a:defRPr sz="1400" kern="1200">
        <a:solidFill>
          <a:schemeClr val="tx1"/>
        </a:solidFill>
        <a:latin typeface="Arial" charset="0"/>
        <a:ea typeface="+mn-ea"/>
        <a:cs typeface="+mn-cs"/>
      </a:defRPr>
    </a:lvl4pPr>
    <a:lvl5pPr marL="1828800" algn="ctr" rtl="0" eaLnBrk="0" fontAlgn="base" hangingPunct="0">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K" initials="RK" lastIdx="1" clrIdx="0"/>
  <p:cmAuthor id="1" name="Andrea Illes" initials="AI"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7"/>
    <a:srgbClr val="469C23"/>
    <a:srgbClr val="E47E00"/>
    <a:srgbClr val="006BB5"/>
    <a:srgbClr val="FAE600"/>
    <a:srgbClr val="92499E"/>
    <a:srgbClr val="00307E"/>
    <a:srgbClr val="376FA7"/>
    <a:srgbClr val="59A6D5"/>
    <a:srgbClr val="7EB5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89526" autoAdjust="0"/>
  </p:normalViewPr>
  <p:slideViewPr>
    <p:cSldViewPr snapToGrid="0" snapToObjects="1">
      <p:cViewPr varScale="1">
        <p:scale>
          <a:sx n="98" d="100"/>
          <a:sy n="98" d="100"/>
        </p:scale>
        <p:origin x="-582" y="-12"/>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3104"/>
    </p:cViewPr>
  </p:sorterViewPr>
  <p:notesViewPr>
    <p:cSldViewPr snapToGrid="0" snapToObjects="1">
      <p:cViewPr varScale="1">
        <p:scale>
          <a:sx n="80" d="100"/>
          <a:sy n="80" d="100"/>
        </p:scale>
        <p:origin x="124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6332"/>
          </a:xfrm>
          <a:prstGeom prst="rect">
            <a:avLst/>
          </a:prstGeom>
        </p:spPr>
        <p:txBody>
          <a:bodyPr vert="horz" lIns="91568" tIns="45784" rIns="91568" bIns="45784" rtlCol="0"/>
          <a:lstStyle>
            <a:lvl1pPr algn="l">
              <a:defRPr sz="1200"/>
            </a:lvl1pPr>
          </a:lstStyle>
          <a:p>
            <a:endParaRPr lang="en-GB" dirty="0"/>
          </a:p>
        </p:txBody>
      </p:sp>
      <p:sp>
        <p:nvSpPr>
          <p:cNvPr id="3" name="Date Placeholder 2"/>
          <p:cNvSpPr>
            <a:spLocks noGrp="1"/>
          </p:cNvSpPr>
          <p:nvPr>
            <p:ph type="dt" sz="quarter" idx="1"/>
          </p:nvPr>
        </p:nvSpPr>
        <p:spPr>
          <a:xfrm>
            <a:off x="3849899" y="0"/>
            <a:ext cx="2946189" cy="496332"/>
          </a:xfrm>
          <a:prstGeom prst="rect">
            <a:avLst/>
          </a:prstGeom>
        </p:spPr>
        <p:txBody>
          <a:bodyPr vert="horz" lIns="91568" tIns="45784" rIns="91568" bIns="45784" rtlCol="0"/>
          <a:lstStyle>
            <a:lvl1pPr algn="r">
              <a:defRPr sz="1200"/>
            </a:lvl1pPr>
          </a:lstStyle>
          <a:p>
            <a:fld id="{11B1DC3B-4124-4F36-8450-D9947C7952CC}" type="datetimeFigureOut">
              <a:rPr lang="en-GB" smtClean="0"/>
              <a:pPr/>
              <a:t>07/12/2017</a:t>
            </a:fld>
            <a:endParaRPr lang="en-GB" dirty="0"/>
          </a:p>
        </p:txBody>
      </p:sp>
      <p:sp>
        <p:nvSpPr>
          <p:cNvPr id="4" name="Footer Placeholder 3"/>
          <p:cNvSpPr>
            <a:spLocks noGrp="1"/>
          </p:cNvSpPr>
          <p:nvPr>
            <p:ph type="ftr" sz="quarter" idx="2"/>
          </p:nvPr>
        </p:nvSpPr>
        <p:spPr>
          <a:xfrm>
            <a:off x="1" y="9428716"/>
            <a:ext cx="2946189" cy="496332"/>
          </a:xfrm>
          <a:prstGeom prst="rect">
            <a:avLst/>
          </a:prstGeom>
        </p:spPr>
        <p:txBody>
          <a:bodyPr vert="horz" lIns="91568" tIns="45784" rIns="91568" bIns="45784"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899" y="9428716"/>
            <a:ext cx="2946189" cy="496332"/>
          </a:xfrm>
          <a:prstGeom prst="rect">
            <a:avLst/>
          </a:prstGeom>
        </p:spPr>
        <p:txBody>
          <a:bodyPr vert="horz" lIns="91568" tIns="45784" rIns="91568" bIns="45784" rtlCol="0" anchor="b"/>
          <a:lstStyle>
            <a:lvl1pPr algn="r">
              <a:defRPr sz="1200"/>
            </a:lvl1pPr>
          </a:lstStyle>
          <a:p>
            <a:fld id="{7D79ECCD-3A48-46D6-A6ED-652B3852B30C}" type="slidenum">
              <a:rPr lang="en-GB" smtClean="0"/>
              <a:pPr/>
              <a:t>‹#›</a:t>
            </a:fld>
            <a:endParaRPr lang="en-GB" dirty="0"/>
          </a:p>
        </p:txBody>
      </p:sp>
    </p:spTree>
    <p:extLst>
      <p:ext uri="{BB962C8B-B14F-4D97-AF65-F5344CB8AC3E}">
        <p14:creationId xmlns:p14="http://schemas.microsoft.com/office/powerpoint/2010/main" val="3466987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6332"/>
          </a:xfrm>
          <a:prstGeom prst="rect">
            <a:avLst/>
          </a:prstGeom>
        </p:spPr>
        <p:txBody>
          <a:bodyPr vert="horz" lIns="91568" tIns="45784" rIns="91568" bIns="45784" rtlCol="0"/>
          <a:lstStyle>
            <a:lvl1pPr algn="l">
              <a:defRPr sz="1200"/>
            </a:lvl1pPr>
          </a:lstStyle>
          <a:p>
            <a:endParaRPr lang="en-GB" dirty="0"/>
          </a:p>
        </p:txBody>
      </p:sp>
      <p:sp>
        <p:nvSpPr>
          <p:cNvPr id="3" name="Date Placeholder 2"/>
          <p:cNvSpPr>
            <a:spLocks noGrp="1"/>
          </p:cNvSpPr>
          <p:nvPr>
            <p:ph type="dt" idx="1"/>
          </p:nvPr>
        </p:nvSpPr>
        <p:spPr>
          <a:xfrm>
            <a:off x="3849899" y="0"/>
            <a:ext cx="2946189" cy="496332"/>
          </a:xfrm>
          <a:prstGeom prst="rect">
            <a:avLst/>
          </a:prstGeom>
        </p:spPr>
        <p:txBody>
          <a:bodyPr vert="horz" lIns="91568" tIns="45784" rIns="91568" bIns="45784" rtlCol="0"/>
          <a:lstStyle>
            <a:lvl1pPr algn="r">
              <a:defRPr sz="1200"/>
            </a:lvl1pPr>
          </a:lstStyle>
          <a:p>
            <a:fld id="{E54B1F06-4365-4BC0-92CD-27190226DCE5}" type="datetimeFigureOut">
              <a:rPr lang="en-GB" smtClean="0"/>
              <a:pPr/>
              <a:t>07/12/2017</a:t>
            </a:fld>
            <a:endParaRPr lang="en-GB" dirty="0"/>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568" tIns="45784" rIns="91568" bIns="45784"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568" tIns="45784" rIns="91568" bIns="45784"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1" y="9428716"/>
            <a:ext cx="2946189" cy="496332"/>
          </a:xfrm>
          <a:prstGeom prst="rect">
            <a:avLst/>
          </a:prstGeom>
        </p:spPr>
        <p:txBody>
          <a:bodyPr vert="horz" lIns="91568" tIns="45784" rIns="91568" bIns="45784"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899" y="9428716"/>
            <a:ext cx="2946189" cy="496332"/>
          </a:xfrm>
          <a:prstGeom prst="rect">
            <a:avLst/>
          </a:prstGeom>
        </p:spPr>
        <p:txBody>
          <a:bodyPr vert="horz" lIns="91568" tIns="45784" rIns="91568" bIns="45784" rtlCol="0" anchor="b"/>
          <a:lstStyle>
            <a:lvl1pPr algn="r">
              <a:defRPr sz="1200"/>
            </a:lvl1pPr>
          </a:lstStyle>
          <a:p>
            <a:fld id="{C40B5461-B1AB-4B5F-B88D-C91083229F51}" type="slidenum">
              <a:rPr lang="en-GB" smtClean="0"/>
              <a:pPr/>
              <a:t>‹#›</a:t>
            </a:fld>
            <a:endParaRPr lang="en-GB" dirty="0"/>
          </a:p>
        </p:txBody>
      </p:sp>
    </p:spTree>
    <p:extLst>
      <p:ext uri="{BB962C8B-B14F-4D97-AF65-F5344CB8AC3E}">
        <p14:creationId xmlns:p14="http://schemas.microsoft.com/office/powerpoint/2010/main" val="259420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48115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8221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www.ricardo.com/" TargetMode="Externa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image" Target="../media/image4.jp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4.jpg"/><Relationship Id="rId4" Type="http://schemas.openxmlformats.org/officeDocument/2006/relationships/hyperlink" Target="http://www.ricardo.com/" TargetMode="Externa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ntent (2-up)">
    <p:spTree>
      <p:nvGrpSpPr>
        <p:cNvPr id="1" name=""/>
        <p:cNvGrpSpPr/>
        <p:nvPr/>
      </p:nvGrpSpPr>
      <p:grpSpPr>
        <a:xfrm>
          <a:off x="0" y="0"/>
          <a:ext cx="0" cy="0"/>
          <a:chOff x="0" y="0"/>
          <a:chExt cx="0" cy="0"/>
        </a:xfrm>
      </p:grpSpPr>
      <p:sp>
        <p:nvSpPr>
          <p:cNvPr id="5" name="phContent3"/>
          <p:cNvSpPr>
            <a:spLocks noGrp="1"/>
          </p:cNvSpPr>
          <p:nvPr>
            <p:ph sz="half" idx="10" hasCustomPrompt="1"/>
          </p:nvPr>
        </p:nvSpPr>
        <p:spPr>
          <a:xfrm>
            <a:off x="381000" y="4581650"/>
            <a:ext cx="9144000" cy="2016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hContent2"/>
          <p:cNvSpPr>
            <a:spLocks noGrp="1"/>
          </p:cNvSpPr>
          <p:nvPr>
            <p:ph sz="half" idx="13" hasCustomPrompt="1"/>
          </p:nvPr>
        </p:nvSpPr>
        <p:spPr>
          <a:xfrm>
            <a:off x="5028600" y="1306514"/>
            <a:ext cx="4496400" cy="3132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4496400" cy="3132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ntent (2-down)">
    <p:spTree>
      <p:nvGrpSpPr>
        <p:cNvPr id="1" name=""/>
        <p:cNvGrpSpPr/>
        <p:nvPr/>
      </p:nvGrpSpPr>
      <p:grpSpPr>
        <a:xfrm>
          <a:off x="0" y="0"/>
          <a:ext cx="0" cy="0"/>
          <a:chOff x="0" y="0"/>
          <a:chExt cx="0" cy="0"/>
        </a:xfrm>
      </p:grpSpPr>
      <p:sp>
        <p:nvSpPr>
          <p:cNvPr id="6" name="phContent3"/>
          <p:cNvSpPr>
            <a:spLocks noGrp="1"/>
          </p:cNvSpPr>
          <p:nvPr>
            <p:ph sz="half" idx="13" hasCustomPrompt="1"/>
          </p:nvPr>
        </p:nvSpPr>
        <p:spPr>
          <a:xfrm>
            <a:off x="5028600" y="4581650"/>
            <a:ext cx="4496400" cy="2016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Content2"/>
          <p:cNvSpPr>
            <a:spLocks noGrp="1"/>
          </p:cNvSpPr>
          <p:nvPr>
            <p:ph sz="half" idx="10" hasCustomPrompt="1"/>
          </p:nvPr>
        </p:nvSpPr>
        <p:spPr>
          <a:xfrm>
            <a:off x="381000" y="4581650"/>
            <a:ext cx="4496400" cy="2016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9144000" cy="3132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ntent (2-right)">
    <p:spTree>
      <p:nvGrpSpPr>
        <p:cNvPr id="1" name=""/>
        <p:cNvGrpSpPr/>
        <p:nvPr/>
      </p:nvGrpSpPr>
      <p:grpSpPr>
        <a:xfrm>
          <a:off x="0" y="0"/>
          <a:ext cx="0" cy="0"/>
          <a:chOff x="0" y="0"/>
          <a:chExt cx="0" cy="0"/>
        </a:xfrm>
      </p:grpSpPr>
      <p:sp>
        <p:nvSpPr>
          <p:cNvPr id="6" name="phContent3"/>
          <p:cNvSpPr>
            <a:spLocks noGrp="1"/>
          </p:cNvSpPr>
          <p:nvPr>
            <p:ph sz="half" idx="11" hasCustomPrompt="1"/>
          </p:nvPr>
        </p:nvSpPr>
        <p:spPr>
          <a:xfrm>
            <a:off x="6573000" y="4027250"/>
            <a:ext cx="2952000" cy="25704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2"/>
          <p:cNvSpPr>
            <a:spLocks noGrp="1"/>
          </p:cNvSpPr>
          <p:nvPr>
            <p:ph sz="half" idx="2" hasCustomPrompt="1"/>
          </p:nvPr>
        </p:nvSpPr>
        <p:spPr>
          <a:xfrm>
            <a:off x="6573000" y="1306513"/>
            <a:ext cx="2952000" cy="25704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3"/>
            <a:ext cx="60480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ntent (2-right) with figure titles">
    <p:spTree>
      <p:nvGrpSpPr>
        <p:cNvPr id="1" name=""/>
        <p:cNvGrpSpPr/>
        <p:nvPr/>
      </p:nvGrpSpPr>
      <p:grpSpPr>
        <a:xfrm>
          <a:off x="0" y="0"/>
          <a:ext cx="0" cy="0"/>
          <a:chOff x="0" y="0"/>
          <a:chExt cx="0" cy="0"/>
        </a:xfrm>
      </p:grpSpPr>
      <p:sp>
        <p:nvSpPr>
          <p:cNvPr id="6" name="phContent3"/>
          <p:cNvSpPr>
            <a:spLocks noGrp="1"/>
          </p:cNvSpPr>
          <p:nvPr>
            <p:ph sz="half" idx="11" hasCustomPrompt="1"/>
          </p:nvPr>
        </p:nvSpPr>
        <p:spPr>
          <a:xfrm>
            <a:off x="6573000" y="4028400"/>
            <a:ext cx="2952000" cy="21600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2"/>
          <p:cNvSpPr>
            <a:spLocks noGrp="1"/>
          </p:cNvSpPr>
          <p:nvPr>
            <p:ph sz="half" idx="2" hasCustomPrompt="1"/>
          </p:nvPr>
        </p:nvSpPr>
        <p:spPr>
          <a:xfrm>
            <a:off x="6573600" y="1306512"/>
            <a:ext cx="2952000" cy="21600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hFigure2"/>
          <p:cNvSpPr>
            <a:spLocks noGrp="1"/>
          </p:cNvSpPr>
          <p:nvPr>
            <p:ph type="body" sz="quarter" idx="13" hasCustomPrompt="1"/>
          </p:nvPr>
        </p:nvSpPr>
        <p:spPr>
          <a:xfrm>
            <a:off x="6573000" y="6228318"/>
            <a:ext cx="2952000" cy="369332"/>
          </a:xfrm>
        </p:spPr>
        <p:txBody>
          <a:bodyPr>
            <a:noAutofit/>
          </a:bodyPr>
          <a:lstStyle>
            <a:lvl1pPr marL="0" indent="0" algn="ctr">
              <a:buNone/>
              <a:defRPr sz="1200" b="1"/>
            </a:lvl1pPr>
          </a:lstStyle>
          <a:p>
            <a:pPr lvl="0"/>
            <a:r>
              <a:rPr lang="en-GB" noProof="0" dirty="0"/>
              <a:t>Click to add Figure Title</a:t>
            </a:r>
          </a:p>
        </p:txBody>
      </p:sp>
      <p:sp>
        <p:nvSpPr>
          <p:cNvPr id="7" name="phFigure1"/>
          <p:cNvSpPr>
            <a:spLocks noGrp="1"/>
          </p:cNvSpPr>
          <p:nvPr>
            <p:ph type="body" sz="quarter" idx="12" hasCustomPrompt="1"/>
          </p:nvPr>
        </p:nvSpPr>
        <p:spPr>
          <a:xfrm>
            <a:off x="6573000" y="3507581"/>
            <a:ext cx="2952000" cy="369332"/>
          </a:xfrm>
        </p:spPr>
        <p:txBody>
          <a:bodyPr>
            <a:noAutofit/>
          </a:bodyPr>
          <a:lstStyle>
            <a:lvl1pPr marL="0" indent="0" algn="ctr">
              <a:buNone/>
              <a:defRPr sz="1200" b="1"/>
            </a:lvl1pPr>
          </a:lstStyle>
          <a:p>
            <a:pPr lvl="0"/>
            <a:r>
              <a:rPr lang="en-GB" noProof="0" dirty="0"/>
              <a:t>Click to add Figure Title</a:t>
            </a:r>
          </a:p>
        </p:txBody>
      </p:sp>
      <p:sp>
        <p:nvSpPr>
          <p:cNvPr id="3" name="phContent1"/>
          <p:cNvSpPr>
            <a:spLocks noGrp="1"/>
          </p:cNvSpPr>
          <p:nvPr>
            <p:ph sz="half" idx="1" hasCustomPrompt="1"/>
          </p:nvPr>
        </p:nvSpPr>
        <p:spPr>
          <a:xfrm>
            <a:off x="381000" y="1306513"/>
            <a:ext cx="60480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ntent (2-left)">
    <p:spTree>
      <p:nvGrpSpPr>
        <p:cNvPr id="1" name=""/>
        <p:cNvGrpSpPr/>
        <p:nvPr/>
      </p:nvGrpSpPr>
      <p:grpSpPr>
        <a:xfrm>
          <a:off x="0" y="0"/>
          <a:ext cx="0" cy="0"/>
          <a:chOff x="0" y="0"/>
          <a:chExt cx="0" cy="0"/>
        </a:xfrm>
      </p:grpSpPr>
      <p:sp>
        <p:nvSpPr>
          <p:cNvPr id="6" name="phContent3"/>
          <p:cNvSpPr>
            <a:spLocks noGrp="1"/>
          </p:cNvSpPr>
          <p:nvPr>
            <p:ph sz="half" idx="11" hasCustomPrompt="1"/>
          </p:nvPr>
        </p:nvSpPr>
        <p:spPr>
          <a:xfrm>
            <a:off x="381000" y="4027250"/>
            <a:ext cx="2952000" cy="25704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2"/>
          <p:cNvSpPr>
            <a:spLocks noGrp="1"/>
          </p:cNvSpPr>
          <p:nvPr>
            <p:ph sz="half" idx="2" hasCustomPrompt="1"/>
          </p:nvPr>
        </p:nvSpPr>
        <p:spPr>
          <a:xfrm>
            <a:off x="381000" y="1306513"/>
            <a:ext cx="2952000" cy="25704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477600" y="1306513"/>
            <a:ext cx="60480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ntent (2-left) with figure titles">
    <p:spTree>
      <p:nvGrpSpPr>
        <p:cNvPr id="1" name=""/>
        <p:cNvGrpSpPr/>
        <p:nvPr/>
      </p:nvGrpSpPr>
      <p:grpSpPr>
        <a:xfrm>
          <a:off x="0" y="0"/>
          <a:ext cx="0" cy="0"/>
          <a:chOff x="0" y="0"/>
          <a:chExt cx="0" cy="0"/>
        </a:xfrm>
      </p:grpSpPr>
      <p:sp>
        <p:nvSpPr>
          <p:cNvPr id="6" name="phContent3"/>
          <p:cNvSpPr>
            <a:spLocks noGrp="1"/>
          </p:cNvSpPr>
          <p:nvPr>
            <p:ph sz="half" idx="11" hasCustomPrompt="1"/>
          </p:nvPr>
        </p:nvSpPr>
        <p:spPr>
          <a:xfrm>
            <a:off x="381000" y="4028400"/>
            <a:ext cx="2952000" cy="21600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2"/>
          <p:cNvSpPr>
            <a:spLocks noGrp="1"/>
          </p:cNvSpPr>
          <p:nvPr>
            <p:ph sz="half" idx="2" hasCustomPrompt="1"/>
          </p:nvPr>
        </p:nvSpPr>
        <p:spPr>
          <a:xfrm>
            <a:off x="381000" y="1306512"/>
            <a:ext cx="2952000" cy="21600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hFigure2"/>
          <p:cNvSpPr>
            <a:spLocks noGrp="1"/>
          </p:cNvSpPr>
          <p:nvPr>
            <p:ph type="body" sz="quarter" idx="13" hasCustomPrompt="1"/>
          </p:nvPr>
        </p:nvSpPr>
        <p:spPr>
          <a:xfrm>
            <a:off x="381000" y="6228318"/>
            <a:ext cx="2952000" cy="369332"/>
          </a:xfrm>
        </p:spPr>
        <p:txBody>
          <a:bodyPr>
            <a:noAutofit/>
          </a:bodyPr>
          <a:lstStyle>
            <a:lvl1pPr marL="0" indent="0" algn="ctr">
              <a:buNone/>
              <a:defRPr sz="1200" b="1"/>
            </a:lvl1pPr>
          </a:lstStyle>
          <a:p>
            <a:pPr lvl="0"/>
            <a:r>
              <a:rPr lang="en-GB" noProof="0" dirty="0"/>
              <a:t>Click to add Figure Title</a:t>
            </a:r>
          </a:p>
        </p:txBody>
      </p:sp>
      <p:sp>
        <p:nvSpPr>
          <p:cNvPr id="7" name="phFigure1"/>
          <p:cNvSpPr>
            <a:spLocks noGrp="1"/>
          </p:cNvSpPr>
          <p:nvPr>
            <p:ph type="body" sz="quarter" idx="12" hasCustomPrompt="1"/>
          </p:nvPr>
        </p:nvSpPr>
        <p:spPr>
          <a:xfrm>
            <a:off x="381000" y="3507581"/>
            <a:ext cx="2952000" cy="369332"/>
          </a:xfrm>
        </p:spPr>
        <p:txBody>
          <a:bodyPr>
            <a:noAutofit/>
          </a:bodyPr>
          <a:lstStyle>
            <a:lvl1pPr marL="0" indent="0" algn="ctr">
              <a:buNone/>
              <a:defRPr sz="1200" b="1"/>
            </a:lvl1pPr>
          </a:lstStyle>
          <a:p>
            <a:pPr lvl="0"/>
            <a:r>
              <a:rPr lang="en-GB" noProof="0" dirty="0"/>
              <a:t>Click to add Figure Title</a:t>
            </a:r>
          </a:p>
        </p:txBody>
      </p:sp>
      <p:sp>
        <p:nvSpPr>
          <p:cNvPr id="3" name="phContent1"/>
          <p:cNvSpPr>
            <a:spLocks noGrp="1"/>
          </p:cNvSpPr>
          <p:nvPr>
            <p:ph sz="half" idx="1" hasCustomPrompt="1"/>
          </p:nvPr>
        </p:nvSpPr>
        <p:spPr>
          <a:xfrm>
            <a:off x="3477600" y="1306513"/>
            <a:ext cx="60480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6" name="phContent4"/>
          <p:cNvSpPr>
            <a:spLocks noGrp="1"/>
          </p:cNvSpPr>
          <p:nvPr>
            <p:ph sz="half" idx="11" hasCustomPrompt="1"/>
          </p:nvPr>
        </p:nvSpPr>
        <p:spPr>
          <a:xfrm>
            <a:off x="5029200" y="4028283"/>
            <a:ext cx="4495800" cy="256936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Content3"/>
          <p:cNvSpPr>
            <a:spLocks noGrp="1"/>
          </p:cNvSpPr>
          <p:nvPr>
            <p:ph sz="half" idx="10" hasCustomPrompt="1"/>
          </p:nvPr>
        </p:nvSpPr>
        <p:spPr>
          <a:xfrm>
            <a:off x="381000" y="4028283"/>
            <a:ext cx="4495800" cy="256936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2"/>
          <p:cNvSpPr>
            <a:spLocks noGrp="1"/>
          </p:cNvSpPr>
          <p:nvPr>
            <p:ph sz="half" idx="2" hasCustomPrompt="1"/>
          </p:nvPr>
        </p:nvSpPr>
        <p:spPr>
          <a:xfrm>
            <a:off x="5029200" y="1306514"/>
            <a:ext cx="4495800" cy="2569368"/>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4495800" cy="2569368"/>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ontent (large-left)">
    <p:spTree>
      <p:nvGrpSpPr>
        <p:cNvPr id="1" name=""/>
        <p:cNvGrpSpPr/>
        <p:nvPr/>
      </p:nvGrpSpPr>
      <p:grpSpPr>
        <a:xfrm>
          <a:off x="0" y="0"/>
          <a:ext cx="0" cy="0"/>
          <a:chOff x="0" y="0"/>
          <a:chExt cx="0" cy="0"/>
        </a:xfrm>
      </p:grpSpPr>
      <p:sp>
        <p:nvSpPr>
          <p:cNvPr id="6" name="phContent4"/>
          <p:cNvSpPr>
            <a:spLocks noGrp="1"/>
          </p:cNvSpPr>
          <p:nvPr>
            <p:ph sz="half" idx="11" hasCustomPrompt="1"/>
          </p:nvPr>
        </p:nvSpPr>
        <p:spPr>
          <a:xfrm>
            <a:off x="6573000" y="4027250"/>
            <a:ext cx="2952000" cy="25704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2"/>
          <p:cNvSpPr>
            <a:spLocks noGrp="1"/>
          </p:cNvSpPr>
          <p:nvPr>
            <p:ph sz="half" idx="2" hasCustomPrompt="1"/>
          </p:nvPr>
        </p:nvSpPr>
        <p:spPr>
          <a:xfrm>
            <a:off x="6573000" y="1306512"/>
            <a:ext cx="2952000" cy="2570402"/>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hContent3"/>
          <p:cNvSpPr>
            <a:spLocks noGrp="1"/>
          </p:cNvSpPr>
          <p:nvPr>
            <p:ph sz="half" idx="14" hasCustomPrompt="1"/>
          </p:nvPr>
        </p:nvSpPr>
        <p:spPr>
          <a:xfrm>
            <a:off x="381000" y="4027250"/>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ontent (large-left) with figure titles">
    <p:spTree>
      <p:nvGrpSpPr>
        <p:cNvPr id="1" name=""/>
        <p:cNvGrpSpPr/>
        <p:nvPr/>
      </p:nvGrpSpPr>
      <p:grpSpPr>
        <a:xfrm>
          <a:off x="0" y="0"/>
          <a:ext cx="0" cy="0"/>
          <a:chOff x="0" y="0"/>
          <a:chExt cx="0" cy="0"/>
        </a:xfrm>
      </p:grpSpPr>
      <p:sp>
        <p:nvSpPr>
          <p:cNvPr id="6" name="phContent4"/>
          <p:cNvSpPr>
            <a:spLocks noGrp="1"/>
          </p:cNvSpPr>
          <p:nvPr>
            <p:ph sz="half" idx="11" hasCustomPrompt="1"/>
          </p:nvPr>
        </p:nvSpPr>
        <p:spPr>
          <a:xfrm>
            <a:off x="6572999" y="4027250"/>
            <a:ext cx="2952000" cy="2165068"/>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hFigure2"/>
          <p:cNvSpPr>
            <a:spLocks noGrp="1"/>
          </p:cNvSpPr>
          <p:nvPr>
            <p:ph type="body" sz="quarter" idx="13" hasCustomPrompt="1"/>
          </p:nvPr>
        </p:nvSpPr>
        <p:spPr>
          <a:xfrm>
            <a:off x="6572999" y="6228318"/>
            <a:ext cx="2952000" cy="369332"/>
          </a:xfrm>
        </p:spPr>
        <p:txBody>
          <a:bodyPr>
            <a:noAutofit/>
          </a:bodyPr>
          <a:lstStyle>
            <a:lvl1pPr marL="0" indent="0" algn="ctr">
              <a:buNone/>
              <a:defRPr sz="1200" b="1"/>
            </a:lvl1pPr>
          </a:lstStyle>
          <a:p>
            <a:pPr lvl="0"/>
            <a:r>
              <a:rPr lang="en-GB" noProof="0" dirty="0"/>
              <a:t>Click to add Figure Title</a:t>
            </a:r>
          </a:p>
        </p:txBody>
      </p:sp>
      <p:sp>
        <p:nvSpPr>
          <p:cNvPr id="4" name="phContent2"/>
          <p:cNvSpPr>
            <a:spLocks noGrp="1"/>
          </p:cNvSpPr>
          <p:nvPr>
            <p:ph sz="half" idx="2" hasCustomPrompt="1"/>
          </p:nvPr>
        </p:nvSpPr>
        <p:spPr>
          <a:xfrm>
            <a:off x="6572999" y="1306512"/>
            <a:ext cx="2952000" cy="21600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Figure1"/>
          <p:cNvSpPr>
            <a:spLocks noGrp="1"/>
          </p:cNvSpPr>
          <p:nvPr>
            <p:ph type="body" sz="quarter" idx="12" hasCustomPrompt="1"/>
          </p:nvPr>
        </p:nvSpPr>
        <p:spPr>
          <a:xfrm>
            <a:off x="6572999" y="3507581"/>
            <a:ext cx="2952000" cy="369332"/>
          </a:xfrm>
        </p:spPr>
        <p:txBody>
          <a:bodyPr>
            <a:noAutofit/>
          </a:bodyPr>
          <a:lstStyle>
            <a:lvl1pPr marL="0" indent="0" algn="ctr">
              <a:buNone/>
              <a:defRPr sz="1200" b="1"/>
            </a:lvl1pPr>
          </a:lstStyle>
          <a:p>
            <a:pPr lvl="0"/>
            <a:r>
              <a:rPr lang="en-GB" noProof="0" dirty="0"/>
              <a:t>Click to add Figure Title</a:t>
            </a:r>
          </a:p>
        </p:txBody>
      </p:sp>
      <p:sp>
        <p:nvSpPr>
          <p:cNvPr id="9" name="phContent3"/>
          <p:cNvSpPr>
            <a:spLocks noGrp="1"/>
          </p:cNvSpPr>
          <p:nvPr>
            <p:ph sz="half" idx="14" hasCustomPrompt="1"/>
          </p:nvPr>
        </p:nvSpPr>
        <p:spPr>
          <a:xfrm>
            <a:off x="381000" y="4027250"/>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ontent (large-right)">
    <p:spTree>
      <p:nvGrpSpPr>
        <p:cNvPr id="1" name=""/>
        <p:cNvGrpSpPr/>
        <p:nvPr/>
      </p:nvGrpSpPr>
      <p:grpSpPr>
        <a:xfrm>
          <a:off x="0" y="0"/>
          <a:ext cx="0" cy="0"/>
          <a:chOff x="0" y="0"/>
          <a:chExt cx="0" cy="0"/>
        </a:xfrm>
      </p:grpSpPr>
      <p:sp>
        <p:nvSpPr>
          <p:cNvPr id="6" name="phContent4"/>
          <p:cNvSpPr>
            <a:spLocks noGrp="1"/>
          </p:cNvSpPr>
          <p:nvPr>
            <p:ph sz="half" idx="11" hasCustomPrompt="1"/>
          </p:nvPr>
        </p:nvSpPr>
        <p:spPr>
          <a:xfrm>
            <a:off x="381000" y="4027250"/>
            <a:ext cx="2952000" cy="25704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2"/>
          <p:cNvSpPr>
            <a:spLocks noGrp="1"/>
          </p:cNvSpPr>
          <p:nvPr>
            <p:ph sz="half" idx="2" hasCustomPrompt="1"/>
          </p:nvPr>
        </p:nvSpPr>
        <p:spPr>
          <a:xfrm>
            <a:off x="381000" y="1306512"/>
            <a:ext cx="2952000" cy="2570402"/>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hContent3"/>
          <p:cNvSpPr>
            <a:spLocks noGrp="1"/>
          </p:cNvSpPr>
          <p:nvPr>
            <p:ph sz="half" idx="14" hasCustomPrompt="1"/>
          </p:nvPr>
        </p:nvSpPr>
        <p:spPr>
          <a:xfrm>
            <a:off x="3476999" y="4027250"/>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476999" y="1306514"/>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phContent1"/>
          <p:cNvSpPr>
            <a:spLocks noGrp="1"/>
          </p:cNvSpPr>
          <p:nvPr>
            <p:ph idx="1" hasCustomPrompt="1"/>
          </p:nvPr>
        </p:nvSpPr>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8" name="Title 7"/>
          <p:cNvSpPr>
            <a:spLocks noGrp="1"/>
          </p:cNvSpPr>
          <p:nvPr>
            <p:ph type="title" hasCustomPrompt="1"/>
          </p:nvPr>
        </p:nvSpPr>
        <p:spPr/>
        <p:txBody>
          <a:bodyPr/>
          <a:lstStyle>
            <a:lvl1pPr>
              <a:defRPr/>
            </a:lvl1pPr>
          </a:lstStyle>
          <a:p>
            <a:r>
              <a:rPr lang="en-GB"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ontent (large-right) with figure titles">
    <p:spTree>
      <p:nvGrpSpPr>
        <p:cNvPr id="1" name=""/>
        <p:cNvGrpSpPr/>
        <p:nvPr/>
      </p:nvGrpSpPr>
      <p:grpSpPr>
        <a:xfrm>
          <a:off x="0" y="0"/>
          <a:ext cx="0" cy="0"/>
          <a:chOff x="0" y="0"/>
          <a:chExt cx="0" cy="0"/>
        </a:xfrm>
      </p:grpSpPr>
      <p:sp>
        <p:nvSpPr>
          <p:cNvPr id="6" name="phContent4"/>
          <p:cNvSpPr>
            <a:spLocks noGrp="1"/>
          </p:cNvSpPr>
          <p:nvPr>
            <p:ph sz="half" idx="11" hasCustomPrompt="1"/>
          </p:nvPr>
        </p:nvSpPr>
        <p:spPr>
          <a:xfrm>
            <a:off x="381000" y="4027250"/>
            <a:ext cx="2952000" cy="2165068"/>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hFigure2"/>
          <p:cNvSpPr>
            <a:spLocks noGrp="1"/>
          </p:cNvSpPr>
          <p:nvPr>
            <p:ph type="body" sz="quarter" idx="13" hasCustomPrompt="1"/>
          </p:nvPr>
        </p:nvSpPr>
        <p:spPr>
          <a:xfrm>
            <a:off x="381000" y="6228318"/>
            <a:ext cx="2952000" cy="369332"/>
          </a:xfrm>
        </p:spPr>
        <p:txBody>
          <a:bodyPr>
            <a:noAutofit/>
          </a:bodyPr>
          <a:lstStyle>
            <a:lvl1pPr marL="0" indent="0" algn="ctr">
              <a:buNone/>
              <a:defRPr sz="1200" b="1"/>
            </a:lvl1pPr>
          </a:lstStyle>
          <a:p>
            <a:pPr lvl="0"/>
            <a:r>
              <a:rPr lang="en-GB" noProof="0" dirty="0"/>
              <a:t>Click to add Figure Title</a:t>
            </a:r>
          </a:p>
        </p:txBody>
      </p:sp>
      <p:sp>
        <p:nvSpPr>
          <p:cNvPr id="4" name="phContent2"/>
          <p:cNvSpPr>
            <a:spLocks noGrp="1"/>
          </p:cNvSpPr>
          <p:nvPr>
            <p:ph sz="half" idx="2" hasCustomPrompt="1"/>
          </p:nvPr>
        </p:nvSpPr>
        <p:spPr>
          <a:xfrm>
            <a:off x="381000" y="1306512"/>
            <a:ext cx="2952000" cy="21600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Figure1"/>
          <p:cNvSpPr>
            <a:spLocks noGrp="1"/>
          </p:cNvSpPr>
          <p:nvPr>
            <p:ph type="body" sz="quarter" idx="12" hasCustomPrompt="1"/>
          </p:nvPr>
        </p:nvSpPr>
        <p:spPr>
          <a:xfrm>
            <a:off x="381000" y="3507581"/>
            <a:ext cx="2952000" cy="369332"/>
          </a:xfrm>
        </p:spPr>
        <p:txBody>
          <a:bodyPr>
            <a:noAutofit/>
          </a:bodyPr>
          <a:lstStyle>
            <a:lvl1pPr marL="0" indent="0" algn="ctr">
              <a:buNone/>
              <a:defRPr sz="1200" b="1"/>
            </a:lvl1pPr>
          </a:lstStyle>
          <a:p>
            <a:pPr lvl="0"/>
            <a:r>
              <a:rPr lang="en-GB" noProof="0" dirty="0"/>
              <a:t>Click to add Figure Title</a:t>
            </a:r>
          </a:p>
        </p:txBody>
      </p:sp>
      <p:sp>
        <p:nvSpPr>
          <p:cNvPr id="9" name="phContent3"/>
          <p:cNvSpPr>
            <a:spLocks noGrp="1"/>
          </p:cNvSpPr>
          <p:nvPr>
            <p:ph sz="half" idx="14" hasCustomPrompt="1"/>
          </p:nvPr>
        </p:nvSpPr>
        <p:spPr>
          <a:xfrm>
            <a:off x="3476999" y="4027250"/>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476999" y="1306512"/>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ontent Brickwall-A">
    <p:spTree>
      <p:nvGrpSpPr>
        <p:cNvPr id="1" name=""/>
        <p:cNvGrpSpPr/>
        <p:nvPr/>
      </p:nvGrpSpPr>
      <p:grpSpPr>
        <a:xfrm>
          <a:off x="0" y="0"/>
          <a:ext cx="0" cy="0"/>
          <a:chOff x="0" y="0"/>
          <a:chExt cx="0" cy="0"/>
        </a:xfrm>
      </p:grpSpPr>
      <p:sp>
        <p:nvSpPr>
          <p:cNvPr id="6" name="phContent4"/>
          <p:cNvSpPr>
            <a:spLocks noGrp="1"/>
          </p:cNvSpPr>
          <p:nvPr>
            <p:ph sz="half" idx="11" hasCustomPrompt="1"/>
          </p:nvPr>
        </p:nvSpPr>
        <p:spPr>
          <a:xfrm>
            <a:off x="3477000" y="4028283"/>
            <a:ext cx="6048000" cy="256936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Content3"/>
          <p:cNvSpPr>
            <a:spLocks noGrp="1"/>
          </p:cNvSpPr>
          <p:nvPr>
            <p:ph sz="half" idx="10" hasCustomPrompt="1"/>
          </p:nvPr>
        </p:nvSpPr>
        <p:spPr>
          <a:xfrm>
            <a:off x="381000" y="4028283"/>
            <a:ext cx="2952000" cy="256936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2"/>
          <p:cNvSpPr>
            <a:spLocks noGrp="1"/>
          </p:cNvSpPr>
          <p:nvPr>
            <p:ph sz="half" idx="2" hasCustomPrompt="1"/>
          </p:nvPr>
        </p:nvSpPr>
        <p:spPr>
          <a:xfrm>
            <a:off x="6573000" y="1306514"/>
            <a:ext cx="2952000" cy="2569368"/>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6048000" cy="2569368"/>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ntent Brickwall-A with figure titles">
    <p:spTree>
      <p:nvGrpSpPr>
        <p:cNvPr id="1" name=""/>
        <p:cNvGrpSpPr/>
        <p:nvPr/>
      </p:nvGrpSpPr>
      <p:grpSpPr>
        <a:xfrm>
          <a:off x="0" y="0"/>
          <a:ext cx="0" cy="0"/>
          <a:chOff x="0" y="0"/>
          <a:chExt cx="0" cy="0"/>
        </a:xfrm>
      </p:grpSpPr>
      <p:sp>
        <p:nvSpPr>
          <p:cNvPr id="6" name="phContent4"/>
          <p:cNvSpPr>
            <a:spLocks noGrp="1"/>
          </p:cNvSpPr>
          <p:nvPr>
            <p:ph sz="half" idx="11" hasCustomPrompt="1"/>
          </p:nvPr>
        </p:nvSpPr>
        <p:spPr>
          <a:xfrm>
            <a:off x="381000" y="4027250"/>
            <a:ext cx="2952000" cy="2165068"/>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hFigure2"/>
          <p:cNvSpPr>
            <a:spLocks noGrp="1"/>
          </p:cNvSpPr>
          <p:nvPr>
            <p:ph type="body" sz="quarter" idx="13" hasCustomPrompt="1"/>
          </p:nvPr>
        </p:nvSpPr>
        <p:spPr>
          <a:xfrm>
            <a:off x="381000" y="6228318"/>
            <a:ext cx="2952000" cy="369332"/>
          </a:xfrm>
        </p:spPr>
        <p:txBody>
          <a:bodyPr>
            <a:noAutofit/>
          </a:bodyPr>
          <a:lstStyle>
            <a:lvl1pPr marL="0" indent="0" algn="ctr">
              <a:buNone/>
              <a:defRPr sz="1200" b="1"/>
            </a:lvl1pPr>
          </a:lstStyle>
          <a:p>
            <a:pPr lvl="0"/>
            <a:r>
              <a:rPr lang="en-GB" noProof="0" dirty="0"/>
              <a:t>Click to add Figure Title</a:t>
            </a:r>
          </a:p>
        </p:txBody>
      </p:sp>
      <p:sp>
        <p:nvSpPr>
          <p:cNvPr id="4" name="phContent2"/>
          <p:cNvSpPr>
            <a:spLocks noGrp="1"/>
          </p:cNvSpPr>
          <p:nvPr>
            <p:ph sz="half" idx="2" hasCustomPrompt="1"/>
          </p:nvPr>
        </p:nvSpPr>
        <p:spPr>
          <a:xfrm>
            <a:off x="6572999" y="1306512"/>
            <a:ext cx="2952000" cy="21600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Figure1"/>
          <p:cNvSpPr>
            <a:spLocks noGrp="1"/>
          </p:cNvSpPr>
          <p:nvPr>
            <p:ph type="body" sz="quarter" idx="12" hasCustomPrompt="1"/>
          </p:nvPr>
        </p:nvSpPr>
        <p:spPr>
          <a:xfrm>
            <a:off x="6572999" y="3507581"/>
            <a:ext cx="2952000" cy="369332"/>
          </a:xfrm>
        </p:spPr>
        <p:txBody>
          <a:bodyPr>
            <a:noAutofit/>
          </a:bodyPr>
          <a:lstStyle>
            <a:lvl1pPr marL="0" indent="0" algn="ctr">
              <a:buNone/>
              <a:defRPr sz="1200" b="1"/>
            </a:lvl1pPr>
          </a:lstStyle>
          <a:p>
            <a:pPr lvl="0"/>
            <a:r>
              <a:rPr lang="en-GB" noProof="0" dirty="0"/>
              <a:t>Click to add Figure Title</a:t>
            </a:r>
          </a:p>
        </p:txBody>
      </p:sp>
      <p:sp>
        <p:nvSpPr>
          <p:cNvPr id="9" name="phContent3"/>
          <p:cNvSpPr>
            <a:spLocks noGrp="1"/>
          </p:cNvSpPr>
          <p:nvPr>
            <p:ph sz="half" idx="14" hasCustomPrompt="1"/>
          </p:nvPr>
        </p:nvSpPr>
        <p:spPr>
          <a:xfrm>
            <a:off x="3476999" y="4027250"/>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Content Brickwall-B">
    <p:spTree>
      <p:nvGrpSpPr>
        <p:cNvPr id="1" name=""/>
        <p:cNvGrpSpPr/>
        <p:nvPr/>
      </p:nvGrpSpPr>
      <p:grpSpPr>
        <a:xfrm>
          <a:off x="0" y="0"/>
          <a:ext cx="0" cy="0"/>
          <a:chOff x="0" y="0"/>
          <a:chExt cx="0" cy="0"/>
        </a:xfrm>
      </p:grpSpPr>
      <p:sp>
        <p:nvSpPr>
          <p:cNvPr id="6" name="phContent4"/>
          <p:cNvSpPr>
            <a:spLocks noGrp="1"/>
          </p:cNvSpPr>
          <p:nvPr>
            <p:ph sz="half" idx="11" hasCustomPrompt="1"/>
          </p:nvPr>
        </p:nvSpPr>
        <p:spPr>
          <a:xfrm>
            <a:off x="6572999" y="4027250"/>
            <a:ext cx="2952000" cy="25704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2"/>
          <p:cNvSpPr>
            <a:spLocks noGrp="1"/>
          </p:cNvSpPr>
          <p:nvPr>
            <p:ph sz="half" idx="2" hasCustomPrompt="1"/>
          </p:nvPr>
        </p:nvSpPr>
        <p:spPr>
          <a:xfrm>
            <a:off x="381000" y="1306512"/>
            <a:ext cx="2952000" cy="2570402"/>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hContent3"/>
          <p:cNvSpPr>
            <a:spLocks noGrp="1"/>
          </p:cNvSpPr>
          <p:nvPr>
            <p:ph sz="half" idx="14" hasCustomPrompt="1"/>
          </p:nvPr>
        </p:nvSpPr>
        <p:spPr>
          <a:xfrm>
            <a:off x="381000" y="4027250"/>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476999" y="1306514"/>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ntent Brickwall-B with figure titles">
    <p:spTree>
      <p:nvGrpSpPr>
        <p:cNvPr id="1" name=""/>
        <p:cNvGrpSpPr/>
        <p:nvPr/>
      </p:nvGrpSpPr>
      <p:grpSpPr>
        <a:xfrm>
          <a:off x="0" y="0"/>
          <a:ext cx="0" cy="0"/>
          <a:chOff x="0" y="0"/>
          <a:chExt cx="0" cy="0"/>
        </a:xfrm>
      </p:grpSpPr>
      <p:sp>
        <p:nvSpPr>
          <p:cNvPr id="6" name="phContent4"/>
          <p:cNvSpPr>
            <a:spLocks noGrp="1"/>
          </p:cNvSpPr>
          <p:nvPr>
            <p:ph sz="half" idx="11" hasCustomPrompt="1"/>
          </p:nvPr>
        </p:nvSpPr>
        <p:spPr>
          <a:xfrm>
            <a:off x="6572999" y="4027250"/>
            <a:ext cx="2952000" cy="2165068"/>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hFigure2"/>
          <p:cNvSpPr>
            <a:spLocks noGrp="1"/>
          </p:cNvSpPr>
          <p:nvPr>
            <p:ph type="body" sz="quarter" idx="13" hasCustomPrompt="1"/>
          </p:nvPr>
        </p:nvSpPr>
        <p:spPr>
          <a:xfrm>
            <a:off x="6572999" y="6228318"/>
            <a:ext cx="2952000" cy="369332"/>
          </a:xfrm>
        </p:spPr>
        <p:txBody>
          <a:bodyPr>
            <a:noAutofit/>
          </a:bodyPr>
          <a:lstStyle>
            <a:lvl1pPr marL="0" indent="0" algn="ctr">
              <a:buNone/>
              <a:defRPr sz="1200" b="1"/>
            </a:lvl1pPr>
          </a:lstStyle>
          <a:p>
            <a:pPr lvl="0"/>
            <a:r>
              <a:rPr lang="en-GB" noProof="0" dirty="0"/>
              <a:t>Click to add Figure Title</a:t>
            </a:r>
          </a:p>
        </p:txBody>
      </p:sp>
      <p:sp>
        <p:nvSpPr>
          <p:cNvPr id="4" name="phContent2"/>
          <p:cNvSpPr>
            <a:spLocks noGrp="1"/>
          </p:cNvSpPr>
          <p:nvPr>
            <p:ph sz="half" idx="2" hasCustomPrompt="1"/>
          </p:nvPr>
        </p:nvSpPr>
        <p:spPr>
          <a:xfrm>
            <a:off x="381000" y="1306512"/>
            <a:ext cx="2952000" cy="2160000"/>
          </a:xfrm>
        </p:spPr>
        <p:txBody>
          <a:bodyPr/>
          <a:lstStyle>
            <a:lvl1pPr>
              <a:spcBef>
                <a:spcPts val="500"/>
              </a:spcBef>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Figure1"/>
          <p:cNvSpPr>
            <a:spLocks noGrp="1"/>
          </p:cNvSpPr>
          <p:nvPr>
            <p:ph type="body" sz="quarter" idx="12" hasCustomPrompt="1"/>
          </p:nvPr>
        </p:nvSpPr>
        <p:spPr>
          <a:xfrm>
            <a:off x="381000" y="3507581"/>
            <a:ext cx="2952000" cy="369332"/>
          </a:xfrm>
        </p:spPr>
        <p:txBody>
          <a:bodyPr>
            <a:noAutofit/>
          </a:bodyPr>
          <a:lstStyle>
            <a:lvl1pPr marL="0" indent="0" algn="ctr">
              <a:buNone/>
              <a:defRPr sz="1200" b="1"/>
            </a:lvl1pPr>
          </a:lstStyle>
          <a:p>
            <a:pPr lvl="0"/>
            <a:r>
              <a:rPr lang="en-GB" noProof="0" dirty="0"/>
              <a:t>Click to add Figure Title</a:t>
            </a:r>
          </a:p>
        </p:txBody>
      </p:sp>
      <p:sp>
        <p:nvSpPr>
          <p:cNvPr id="9" name="phContent3"/>
          <p:cNvSpPr>
            <a:spLocks noGrp="1"/>
          </p:cNvSpPr>
          <p:nvPr>
            <p:ph sz="half" idx="14" hasCustomPrompt="1"/>
          </p:nvPr>
        </p:nvSpPr>
        <p:spPr>
          <a:xfrm>
            <a:off x="381000" y="4027250"/>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476999" y="1306514"/>
            <a:ext cx="6048000" cy="25704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ntent (&lt;=14pt text)">
    <p:spTree>
      <p:nvGrpSpPr>
        <p:cNvPr id="1" name=""/>
        <p:cNvGrpSpPr/>
        <p:nvPr/>
      </p:nvGrpSpPr>
      <p:grpSpPr>
        <a:xfrm>
          <a:off x="0" y="0"/>
          <a:ext cx="0" cy="0"/>
          <a:chOff x="0" y="0"/>
          <a:chExt cx="0" cy="0"/>
        </a:xfrm>
      </p:grpSpPr>
      <p:sp>
        <p:nvSpPr>
          <p:cNvPr id="12" name="phContent3"/>
          <p:cNvSpPr>
            <a:spLocks noGrp="1"/>
          </p:cNvSpPr>
          <p:nvPr>
            <p:ph sz="half" idx="15" hasCustomPrompt="1"/>
          </p:nvPr>
        </p:nvSpPr>
        <p:spPr>
          <a:xfrm>
            <a:off x="6573000" y="1306514"/>
            <a:ext cx="2952000" cy="5291136"/>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3477000" y="1306514"/>
            <a:ext cx="2952000" cy="5291136"/>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2952000" cy="5291136"/>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ntent (&lt;=12pt text)">
    <p:spTree>
      <p:nvGrpSpPr>
        <p:cNvPr id="1" name=""/>
        <p:cNvGrpSpPr/>
        <p:nvPr/>
      </p:nvGrpSpPr>
      <p:grpSpPr>
        <a:xfrm>
          <a:off x="0" y="0"/>
          <a:ext cx="0" cy="0"/>
          <a:chOff x="0" y="0"/>
          <a:chExt cx="0" cy="0"/>
        </a:xfrm>
      </p:grpSpPr>
      <p:sp>
        <p:nvSpPr>
          <p:cNvPr id="23" name="phContent4"/>
          <p:cNvSpPr>
            <a:spLocks noGrp="1"/>
          </p:cNvSpPr>
          <p:nvPr>
            <p:ph sz="half" idx="21" hasCustomPrompt="1"/>
          </p:nvPr>
        </p:nvSpPr>
        <p:spPr>
          <a:xfrm>
            <a:off x="7344540" y="1306512"/>
            <a:ext cx="2178000" cy="5291137"/>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phContent3"/>
          <p:cNvSpPr>
            <a:spLocks noGrp="1"/>
          </p:cNvSpPr>
          <p:nvPr>
            <p:ph sz="half" idx="15" hasCustomPrompt="1"/>
          </p:nvPr>
        </p:nvSpPr>
        <p:spPr>
          <a:xfrm>
            <a:off x="5023360" y="1306512"/>
            <a:ext cx="2178000" cy="5291137"/>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2702180" y="1306512"/>
            <a:ext cx="2178000" cy="5291137"/>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2"/>
            <a:ext cx="2178000" cy="5291137"/>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extLst>
      <p:ext uri="{BB962C8B-B14F-4D97-AF65-F5344CB8AC3E}">
        <p14:creationId xmlns:p14="http://schemas.microsoft.com/office/powerpoint/2010/main" val="4095326187"/>
      </p:ext>
    </p:extLst>
  </p:cSld>
  <p:clrMapOvr>
    <a:masterClrMapping/>
  </p:clrMapOvr>
  <p:transition/>
  <p:extLst mod="1">
    <p:ext uri="{DCECCB84-F9BA-43D5-87BE-67443E8EF086}">
      <p15:sldGuideLst xmlns="" xmlns:p15="http://schemas.microsoft.com/office/powerpoint/2012/main">
        <p15:guide id="1" pos="6000">
          <p15:clr>
            <a:srgbClr val="A4A3A4"/>
          </p15:clr>
        </p15:guide>
        <p15:guide id="2" pos="240">
          <p15:clr>
            <a:srgbClr val="A4A3A4"/>
          </p15:clr>
        </p15:guide>
        <p15:guide id="3" orient="horz" pos="823">
          <p15:clr>
            <a:srgbClr val="A4A3A4"/>
          </p15:clr>
        </p15:guide>
        <p15:guide id="4" orient="horz" pos="4156">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ntent with Headings (&lt;=12pt text)">
    <p:spTree>
      <p:nvGrpSpPr>
        <p:cNvPr id="1" name=""/>
        <p:cNvGrpSpPr/>
        <p:nvPr/>
      </p:nvGrpSpPr>
      <p:grpSpPr>
        <a:xfrm>
          <a:off x="0" y="0"/>
          <a:ext cx="0" cy="0"/>
          <a:chOff x="0" y="0"/>
          <a:chExt cx="0" cy="0"/>
        </a:xfrm>
      </p:grpSpPr>
      <p:sp>
        <p:nvSpPr>
          <p:cNvPr id="23" name="phContent4"/>
          <p:cNvSpPr>
            <a:spLocks noGrp="1"/>
          </p:cNvSpPr>
          <p:nvPr>
            <p:ph sz="half" idx="21" hasCustomPrompt="1"/>
          </p:nvPr>
        </p:nvSpPr>
        <p:spPr>
          <a:xfrm>
            <a:off x="7347000" y="1785313"/>
            <a:ext cx="2178000" cy="4812336"/>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5" name="phHeading4"/>
          <p:cNvSpPr>
            <a:spLocks noGrp="1"/>
          </p:cNvSpPr>
          <p:nvPr>
            <p:ph sz="quarter" idx="25" hasCustomPrompt="1"/>
          </p:nvPr>
        </p:nvSpPr>
        <p:spPr>
          <a:xfrm>
            <a:off x="7346950" y="1306513"/>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12" name="phContent3"/>
          <p:cNvSpPr>
            <a:spLocks noGrp="1"/>
          </p:cNvSpPr>
          <p:nvPr>
            <p:ph sz="half" idx="15" hasCustomPrompt="1"/>
          </p:nvPr>
        </p:nvSpPr>
        <p:spPr>
          <a:xfrm>
            <a:off x="5025000" y="1785313"/>
            <a:ext cx="2178000" cy="4812336"/>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4" name="phHeading3"/>
          <p:cNvSpPr>
            <a:spLocks noGrp="1"/>
          </p:cNvSpPr>
          <p:nvPr>
            <p:ph sz="quarter" idx="24" hasCustomPrompt="1"/>
          </p:nvPr>
        </p:nvSpPr>
        <p:spPr>
          <a:xfrm>
            <a:off x="5024966" y="1306513"/>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11" name="phContent2"/>
          <p:cNvSpPr>
            <a:spLocks noGrp="1"/>
          </p:cNvSpPr>
          <p:nvPr>
            <p:ph sz="half" idx="14" hasCustomPrompt="1"/>
          </p:nvPr>
        </p:nvSpPr>
        <p:spPr>
          <a:xfrm>
            <a:off x="2703000" y="1785313"/>
            <a:ext cx="2178000" cy="4812336"/>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phHeading2"/>
          <p:cNvSpPr>
            <a:spLocks noGrp="1"/>
          </p:cNvSpPr>
          <p:nvPr>
            <p:ph sz="quarter" idx="23" hasCustomPrompt="1"/>
          </p:nvPr>
        </p:nvSpPr>
        <p:spPr>
          <a:xfrm>
            <a:off x="2702983" y="1306513"/>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3" name="phContent1"/>
          <p:cNvSpPr>
            <a:spLocks noGrp="1"/>
          </p:cNvSpPr>
          <p:nvPr>
            <p:ph sz="half" idx="1" hasCustomPrompt="1"/>
          </p:nvPr>
        </p:nvSpPr>
        <p:spPr>
          <a:xfrm>
            <a:off x="381000" y="1785313"/>
            <a:ext cx="2178000" cy="4812336"/>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Heading1"/>
          <p:cNvSpPr>
            <a:spLocks noGrp="1"/>
          </p:cNvSpPr>
          <p:nvPr>
            <p:ph sz="quarter" idx="22" hasCustomPrompt="1"/>
          </p:nvPr>
        </p:nvSpPr>
        <p:spPr>
          <a:xfrm>
            <a:off x="381000" y="1306513"/>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extLst>
      <p:ext uri="{BB962C8B-B14F-4D97-AF65-F5344CB8AC3E}">
        <p14:creationId xmlns:p14="http://schemas.microsoft.com/office/powerpoint/2010/main" val="3743604226"/>
      </p:ext>
    </p:extLst>
  </p:cSld>
  <p:clrMapOvr>
    <a:masterClrMapping/>
  </p:clrMapOvr>
  <p:transition/>
  <p:extLst mod="1">
    <p:ext uri="{DCECCB84-F9BA-43D5-87BE-67443E8EF086}">
      <p15:sldGuideLst xmlns="" xmlns:p15="http://schemas.microsoft.com/office/powerpoint/2012/main">
        <p15:guide id="1" pos="6000">
          <p15:clr>
            <a:srgbClr val="A4A3A4"/>
          </p15:clr>
        </p15:guide>
        <p15:guide id="2" pos="240">
          <p15:clr>
            <a:srgbClr val="A4A3A4"/>
          </p15:clr>
        </p15:guide>
        <p15:guide id="3" orient="horz" pos="823">
          <p15:clr>
            <a:srgbClr val="A4A3A4"/>
          </p15:clr>
        </p15:guide>
        <p15:guide id="4" orient="horz" pos="4156">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Content (&lt;=14pt text)">
    <p:spTree>
      <p:nvGrpSpPr>
        <p:cNvPr id="1" name=""/>
        <p:cNvGrpSpPr/>
        <p:nvPr/>
      </p:nvGrpSpPr>
      <p:grpSpPr>
        <a:xfrm>
          <a:off x="0" y="0"/>
          <a:ext cx="0" cy="0"/>
          <a:chOff x="0" y="0"/>
          <a:chExt cx="0" cy="0"/>
        </a:xfrm>
      </p:grpSpPr>
      <p:sp>
        <p:nvSpPr>
          <p:cNvPr id="15" name="phContent6"/>
          <p:cNvSpPr>
            <a:spLocks noGrp="1"/>
          </p:cNvSpPr>
          <p:nvPr>
            <p:ph sz="half" idx="18" hasCustomPrompt="1"/>
          </p:nvPr>
        </p:nvSpPr>
        <p:spPr>
          <a:xfrm>
            <a:off x="6573000" y="4028282"/>
            <a:ext cx="2952000" cy="2569368"/>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4" name="phContent5"/>
          <p:cNvSpPr>
            <a:spLocks noGrp="1"/>
          </p:cNvSpPr>
          <p:nvPr>
            <p:ph sz="half" idx="17" hasCustomPrompt="1"/>
          </p:nvPr>
        </p:nvSpPr>
        <p:spPr>
          <a:xfrm>
            <a:off x="3477000" y="4028282"/>
            <a:ext cx="2952000" cy="2569368"/>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phContent4"/>
          <p:cNvSpPr>
            <a:spLocks noGrp="1"/>
          </p:cNvSpPr>
          <p:nvPr>
            <p:ph sz="half" idx="16" hasCustomPrompt="1"/>
          </p:nvPr>
        </p:nvSpPr>
        <p:spPr>
          <a:xfrm>
            <a:off x="381000" y="4028282"/>
            <a:ext cx="2952000" cy="2569368"/>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phContent3"/>
          <p:cNvSpPr>
            <a:spLocks noGrp="1"/>
          </p:cNvSpPr>
          <p:nvPr>
            <p:ph sz="half" idx="15" hasCustomPrompt="1"/>
          </p:nvPr>
        </p:nvSpPr>
        <p:spPr>
          <a:xfrm>
            <a:off x="6573000" y="1306514"/>
            <a:ext cx="2952000" cy="2569368"/>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3477000" y="1306514"/>
            <a:ext cx="2952000" cy="2569368"/>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2952000" cy="2569368"/>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 Content (&lt;=12pt text)">
    <p:spTree>
      <p:nvGrpSpPr>
        <p:cNvPr id="1" name=""/>
        <p:cNvGrpSpPr/>
        <p:nvPr/>
      </p:nvGrpSpPr>
      <p:grpSpPr>
        <a:xfrm>
          <a:off x="0" y="0"/>
          <a:ext cx="0" cy="0"/>
          <a:chOff x="0" y="0"/>
          <a:chExt cx="0" cy="0"/>
        </a:xfrm>
      </p:grpSpPr>
      <p:sp>
        <p:nvSpPr>
          <p:cNvPr id="27" name="phContent8"/>
          <p:cNvSpPr>
            <a:spLocks noGrp="1"/>
          </p:cNvSpPr>
          <p:nvPr>
            <p:ph sz="half" idx="32" hasCustomPrompt="1"/>
          </p:nvPr>
        </p:nvSpPr>
        <p:spPr>
          <a:xfrm>
            <a:off x="7347000" y="4028282"/>
            <a:ext cx="2178000" cy="25693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2" name="phContent7"/>
          <p:cNvSpPr>
            <a:spLocks noGrp="1"/>
          </p:cNvSpPr>
          <p:nvPr>
            <p:ph sz="half" idx="30" hasCustomPrompt="1"/>
          </p:nvPr>
        </p:nvSpPr>
        <p:spPr>
          <a:xfrm>
            <a:off x="5025000" y="4028282"/>
            <a:ext cx="2178000" cy="25693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0" name="phContent6"/>
          <p:cNvSpPr>
            <a:spLocks noGrp="1"/>
          </p:cNvSpPr>
          <p:nvPr>
            <p:ph sz="half" idx="28" hasCustomPrompt="1"/>
          </p:nvPr>
        </p:nvSpPr>
        <p:spPr>
          <a:xfrm>
            <a:off x="2703000" y="4028282"/>
            <a:ext cx="2178000" cy="25693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phContent5"/>
          <p:cNvSpPr>
            <a:spLocks noGrp="1"/>
          </p:cNvSpPr>
          <p:nvPr>
            <p:ph sz="half" idx="26" hasCustomPrompt="1"/>
          </p:nvPr>
        </p:nvSpPr>
        <p:spPr>
          <a:xfrm>
            <a:off x="381000" y="4028282"/>
            <a:ext cx="2178000" cy="25693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hContent4"/>
          <p:cNvSpPr>
            <a:spLocks noGrp="1"/>
          </p:cNvSpPr>
          <p:nvPr>
            <p:ph sz="half" idx="21" hasCustomPrompt="1"/>
          </p:nvPr>
        </p:nvSpPr>
        <p:spPr>
          <a:xfrm>
            <a:off x="7347000" y="1306800"/>
            <a:ext cx="2178000" cy="25439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phContent3"/>
          <p:cNvSpPr>
            <a:spLocks noGrp="1"/>
          </p:cNvSpPr>
          <p:nvPr>
            <p:ph sz="half" idx="15" hasCustomPrompt="1"/>
          </p:nvPr>
        </p:nvSpPr>
        <p:spPr>
          <a:xfrm>
            <a:off x="5025000" y="1306800"/>
            <a:ext cx="2178000" cy="25439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2703000" y="1306800"/>
            <a:ext cx="2178000" cy="25439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800"/>
            <a:ext cx="2178000" cy="25439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extLst>
      <p:ext uri="{BB962C8B-B14F-4D97-AF65-F5344CB8AC3E}">
        <p14:creationId xmlns:p14="http://schemas.microsoft.com/office/powerpoint/2010/main" val="3272830965"/>
      </p:ext>
    </p:extLst>
  </p:cSld>
  <p:clrMapOvr>
    <a:masterClrMapping/>
  </p:clrMapOvr>
  <p:transition/>
  <p:extLst mod="1">
    <p:ext uri="{DCECCB84-F9BA-43D5-87BE-67443E8EF086}">
      <p15:sldGuideLst xmlns="" xmlns:p15="http://schemas.microsoft.com/office/powerpoint/2012/main">
        <p15:guide id="1" pos="6000">
          <p15:clr>
            <a:srgbClr val="A4A3A4"/>
          </p15:clr>
        </p15:guide>
        <p15:guide id="2" pos="240">
          <p15:clr>
            <a:srgbClr val="A4A3A4"/>
          </p15:clr>
        </p15:guide>
        <p15:guide id="3" orient="horz" pos="823">
          <p15:clr>
            <a:srgbClr val="A4A3A4"/>
          </p15:clr>
        </p15:guide>
        <p15:guide id="4" orient="horz" pos="4156">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section title)">
    <p:spTree>
      <p:nvGrpSpPr>
        <p:cNvPr id="1" name=""/>
        <p:cNvGrpSpPr/>
        <p:nvPr/>
      </p:nvGrpSpPr>
      <p:grpSpPr>
        <a:xfrm>
          <a:off x="0" y="0"/>
          <a:ext cx="0" cy="0"/>
          <a:chOff x="0" y="0"/>
          <a:chExt cx="0" cy="0"/>
        </a:xfrm>
      </p:grpSpPr>
      <p:sp>
        <p:nvSpPr>
          <p:cNvPr id="3" name="phContent1"/>
          <p:cNvSpPr>
            <a:spLocks noGrp="1"/>
          </p:cNvSpPr>
          <p:nvPr>
            <p:ph idx="1" hasCustomPrompt="1"/>
          </p:nvPr>
        </p:nvSpPr>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itle 5"/>
          <p:cNvSpPr>
            <a:spLocks noGrp="1"/>
          </p:cNvSpPr>
          <p:nvPr>
            <p:ph type="title" hasCustomPrompt="1"/>
          </p:nvPr>
        </p:nvSpPr>
        <p:spPr/>
        <p:txBody>
          <a:bodyPr/>
          <a:lstStyle>
            <a:lvl1pPr>
              <a:defRPr/>
            </a:lvl1pPr>
          </a:lstStyle>
          <a:p>
            <a:r>
              <a:rPr lang="en-GB"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 Content with Headings (&lt;=12pt text)">
    <p:spTree>
      <p:nvGrpSpPr>
        <p:cNvPr id="1" name=""/>
        <p:cNvGrpSpPr/>
        <p:nvPr/>
      </p:nvGrpSpPr>
      <p:grpSpPr>
        <a:xfrm>
          <a:off x="0" y="0"/>
          <a:ext cx="0" cy="0"/>
          <a:chOff x="0" y="0"/>
          <a:chExt cx="0" cy="0"/>
        </a:xfrm>
      </p:grpSpPr>
      <p:sp>
        <p:nvSpPr>
          <p:cNvPr id="27" name="phContent8"/>
          <p:cNvSpPr>
            <a:spLocks noGrp="1"/>
          </p:cNvSpPr>
          <p:nvPr>
            <p:ph sz="half" idx="32" hasCustomPrompt="1"/>
          </p:nvPr>
        </p:nvSpPr>
        <p:spPr>
          <a:xfrm>
            <a:off x="7347000" y="4507082"/>
            <a:ext cx="2178000" cy="20905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8" name="phHeading8"/>
          <p:cNvSpPr>
            <a:spLocks noGrp="1"/>
          </p:cNvSpPr>
          <p:nvPr>
            <p:ph sz="quarter" idx="33" hasCustomPrompt="1"/>
          </p:nvPr>
        </p:nvSpPr>
        <p:spPr>
          <a:xfrm>
            <a:off x="7347000" y="4028282"/>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22" name="phContent7"/>
          <p:cNvSpPr>
            <a:spLocks noGrp="1"/>
          </p:cNvSpPr>
          <p:nvPr>
            <p:ph sz="half" idx="30" hasCustomPrompt="1"/>
          </p:nvPr>
        </p:nvSpPr>
        <p:spPr>
          <a:xfrm>
            <a:off x="5025000" y="4507082"/>
            <a:ext cx="2178000" cy="20905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4" name="phHeading7"/>
          <p:cNvSpPr>
            <a:spLocks noGrp="1"/>
          </p:cNvSpPr>
          <p:nvPr>
            <p:ph sz="quarter" idx="31" hasCustomPrompt="1"/>
          </p:nvPr>
        </p:nvSpPr>
        <p:spPr>
          <a:xfrm>
            <a:off x="5025000" y="4028282"/>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20" name="phContent6"/>
          <p:cNvSpPr>
            <a:spLocks noGrp="1"/>
          </p:cNvSpPr>
          <p:nvPr>
            <p:ph sz="half" idx="28" hasCustomPrompt="1"/>
          </p:nvPr>
        </p:nvSpPr>
        <p:spPr>
          <a:xfrm>
            <a:off x="2703000" y="4507082"/>
            <a:ext cx="2178000" cy="20905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1" name="phHeading6"/>
          <p:cNvSpPr>
            <a:spLocks noGrp="1"/>
          </p:cNvSpPr>
          <p:nvPr>
            <p:ph sz="quarter" idx="29" hasCustomPrompt="1"/>
          </p:nvPr>
        </p:nvSpPr>
        <p:spPr>
          <a:xfrm>
            <a:off x="2703000" y="4028282"/>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18" name="phContent5"/>
          <p:cNvSpPr>
            <a:spLocks noGrp="1"/>
          </p:cNvSpPr>
          <p:nvPr>
            <p:ph sz="half" idx="26" hasCustomPrompt="1"/>
          </p:nvPr>
        </p:nvSpPr>
        <p:spPr>
          <a:xfrm>
            <a:off x="381000" y="4507082"/>
            <a:ext cx="2178000" cy="20905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phHeading5"/>
          <p:cNvSpPr>
            <a:spLocks noGrp="1"/>
          </p:cNvSpPr>
          <p:nvPr>
            <p:ph sz="quarter" idx="27" hasCustomPrompt="1"/>
          </p:nvPr>
        </p:nvSpPr>
        <p:spPr>
          <a:xfrm>
            <a:off x="381000" y="4028282"/>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23" name="phContent4"/>
          <p:cNvSpPr>
            <a:spLocks noGrp="1"/>
          </p:cNvSpPr>
          <p:nvPr>
            <p:ph sz="half" idx="21" hasCustomPrompt="1"/>
          </p:nvPr>
        </p:nvSpPr>
        <p:spPr>
          <a:xfrm>
            <a:off x="7347301" y="1785313"/>
            <a:ext cx="2178050" cy="20905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5" name="phHeading4"/>
          <p:cNvSpPr>
            <a:spLocks noGrp="1"/>
          </p:cNvSpPr>
          <p:nvPr>
            <p:ph sz="quarter" idx="25" hasCustomPrompt="1"/>
          </p:nvPr>
        </p:nvSpPr>
        <p:spPr>
          <a:xfrm>
            <a:off x="7347301" y="1306800"/>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12" name="phContent3"/>
          <p:cNvSpPr>
            <a:spLocks noGrp="1"/>
          </p:cNvSpPr>
          <p:nvPr>
            <p:ph sz="half" idx="15" hasCustomPrompt="1"/>
          </p:nvPr>
        </p:nvSpPr>
        <p:spPr>
          <a:xfrm>
            <a:off x="5025200" y="1785313"/>
            <a:ext cx="2178000" cy="20905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4" name="phHeading3"/>
          <p:cNvSpPr>
            <a:spLocks noGrp="1"/>
          </p:cNvSpPr>
          <p:nvPr>
            <p:ph sz="quarter" idx="24" hasCustomPrompt="1"/>
          </p:nvPr>
        </p:nvSpPr>
        <p:spPr>
          <a:xfrm>
            <a:off x="5025200" y="1306800"/>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11" name="phContent2"/>
          <p:cNvSpPr>
            <a:spLocks noGrp="1"/>
          </p:cNvSpPr>
          <p:nvPr>
            <p:ph sz="half" idx="14" hasCustomPrompt="1"/>
          </p:nvPr>
        </p:nvSpPr>
        <p:spPr>
          <a:xfrm>
            <a:off x="2703100" y="1785313"/>
            <a:ext cx="2178000" cy="20905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phHeading2"/>
          <p:cNvSpPr>
            <a:spLocks noGrp="1"/>
          </p:cNvSpPr>
          <p:nvPr>
            <p:ph sz="quarter" idx="23" hasCustomPrompt="1"/>
          </p:nvPr>
        </p:nvSpPr>
        <p:spPr>
          <a:xfrm>
            <a:off x="2703100" y="1306800"/>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3" name="phContent1"/>
          <p:cNvSpPr>
            <a:spLocks noGrp="1"/>
          </p:cNvSpPr>
          <p:nvPr>
            <p:ph sz="half" idx="1" hasCustomPrompt="1"/>
          </p:nvPr>
        </p:nvSpPr>
        <p:spPr>
          <a:xfrm>
            <a:off x="381000" y="1785313"/>
            <a:ext cx="2178000" cy="209056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Heading1"/>
          <p:cNvSpPr>
            <a:spLocks noGrp="1"/>
          </p:cNvSpPr>
          <p:nvPr>
            <p:ph sz="quarter" idx="22" hasCustomPrompt="1"/>
          </p:nvPr>
        </p:nvSpPr>
        <p:spPr>
          <a:xfrm>
            <a:off x="381000" y="1306800"/>
            <a:ext cx="2178050" cy="432000"/>
          </a:xfrm>
        </p:spPr>
        <p:txBody>
          <a:bodyPr anchor="b"/>
          <a:lstStyle>
            <a:lvl1pPr marL="0" indent="0">
              <a:buNone/>
              <a:defRPr sz="1200" b="1"/>
            </a:lvl1pPr>
            <a:lvl2pPr marL="270125" indent="0">
              <a:buNone/>
              <a:defRPr sz="1200"/>
            </a:lvl2pPr>
            <a:lvl3pPr marL="539625" indent="0">
              <a:buNone/>
              <a:defRPr sz="1200"/>
            </a:lvl3pPr>
            <a:lvl4pPr marL="810000" indent="0">
              <a:buNone/>
              <a:defRPr sz="1200"/>
            </a:lvl4pPr>
            <a:lvl5pPr marL="1081712" indent="0">
              <a:buNone/>
              <a:defRPr sz="1200"/>
            </a:lvl5pPr>
          </a:lstStyle>
          <a:p>
            <a:pPr lvl="0"/>
            <a:r>
              <a:rPr lang="en-GB" dirty="0"/>
              <a:t>Click to add Heading</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extLst>
      <p:ext uri="{BB962C8B-B14F-4D97-AF65-F5344CB8AC3E}">
        <p14:creationId xmlns:p14="http://schemas.microsoft.com/office/powerpoint/2010/main" val="3840511361"/>
      </p:ext>
    </p:extLst>
  </p:cSld>
  <p:clrMapOvr>
    <a:masterClrMapping/>
  </p:clrMapOvr>
  <p:transition/>
  <p:extLst mod="1">
    <p:ext uri="{DCECCB84-F9BA-43D5-87BE-67443E8EF086}">
      <p15:sldGuideLst xmlns="" xmlns:p15="http://schemas.microsoft.com/office/powerpoint/2012/main">
        <p15:guide id="1" pos="6000">
          <p15:clr>
            <a:srgbClr val="A4A3A4"/>
          </p15:clr>
        </p15:guide>
        <p15:guide id="2" pos="240">
          <p15:clr>
            <a:srgbClr val="A4A3A4"/>
          </p15:clr>
        </p15:guide>
        <p15:guide id="3" orient="horz" pos="823">
          <p15:clr>
            <a:srgbClr val="A4A3A4"/>
          </p15:clr>
        </p15:guide>
        <p15:guide id="4" orient="horz" pos="4156">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ntent Arrow">
    <p:spTree>
      <p:nvGrpSpPr>
        <p:cNvPr id="1" name=""/>
        <p:cNvGrpSpPr/>
        <p:nvPr/>
      </p:nvGrpSpPr>
      <p:grpSpPr>
        <a:xfrm>
          <a:off x="0" y="0"/>
          <a:ext cx="0" cy="0"/>
          <a:chOff x="0" y="0"/>
          <a:chExt cx="0" cy="0"/>
        </a:xfrm>
      </p:grpSpPr>
      <p:sp>
        <p:nvSpPr>
          <p:cNvPr id="13" name="phArrow"/>
          <p:cNvSpPr>
            <a:spLocks noGrp="1"/>
          </p:cNvSpPr>
          <p:nvPr>
            <p:ph type="body" sz="quarter" idx="13" hasCustomPrompt="1"/>
          </p:nvPr>
        </p:nvSpPr>
        <p:spPr>
          <a:xfrm rot="5400000">
            <a:off x="3414856" y="3436556"/>
            <a:ext cx="3074400" cy="190800"/>
          </a:xfrm>
          <a:prstGeom prst="triangle">
            <a:avLst/>
          </a:prstGeom>
          <a:solidFill>
            <a:srgbClr val="A7A9AC"/>
          </a:solidFill>
          <a:ln>
            <a:solidFill>
              <a:srgbClr val="A7A9AC"/>
            </a:solidFill>
          </a:ln>
        </p:spPr>
        <p:txBody>
          <a:bodyPr/>
          <a:lstStyle>
            <a:lvl1pPr algn="ctr">
              <a:buNone/>
              <a:defRPr lang="en-US" sz="800" smtClean="0"/>
            </a:lvl1pPr>
            <a:lvl2pPr>
              <a:buNone/>
              <a:defRPr lang="en-US" smtClean="0"/>
            </a:lvl2pPr>
            <a:lvl3pPr>
              <a:buNone/>
              <a:defRPr lang="en-US" smtClean="0"/>
            </a:lvl3pPr>
            <a:lvl4pPr>
              <a:buNone/>
              <a:defRPr lang="en-US" smtClean="0"/>
            </a:lvl4pPr>
            <a:lvl5pPr>
              <a:buNone/>
              <a:defRPr lang="en-GB"/>
            </a:lvl5pPr>
          </a:lstStyle>
          <a:p>
            <a:pPr lvl="0"/>
            <a:r>
              <a:rPr lang="en-GB" dirty="0"/>
              <a:t> </a:t>
            </a:r>
          </a:p>
        </p:txBody>
      </p:sp>
      <p:sp>
        <p:nvSpPr>
          <p:cNvPr id="6" name="phContent2"/>
          <p:cNvSpPr>
            <a:spLocks noGrp="1"/>
          </p:cNvSpPr>
          <p:nvPr>
            <p:ph sz="quarter" idx="4" hasCustomPrompt="1"/>
          </p:nvPr>
        </p:nvSpPr>
        <p:spPr>
          <a:xfrm>
            <a:off x="5133000" y="1306514"/>
            <a:ext cx="4392000" cy="5291136"/>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1"/>
          <p:cNvSpPr>
            <a:spLocks noGrp="1"/>
          </p:cNvSpPr>
          <p:nvPr>
            <p:ph sz="half" idx="2" hasCustomPrompt="1"/>
          </p:nvPr>
        </p:nvSpPr>
        <p:spPr>
          <a:xfrm>
            <a:off x="381000" y="1306514"/>
            <a:ext cx="4392000" cy="5291136"/>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11" name="Title 10"/>
          <p:cNvSpPr>
            <a:spLocks noGrp="1"/>
          </p:cNvSpPr>
          <p:nvPr>
            <p:ph type="title" hasCustomPrompt="1"/>
          </p:nvPr>
        </p:nvSpPr>
        <p:spPr/>
        <p:txBody>
          <a:bodyPr/>
          <a:lstStyle>
            <a:lvl1pPr>
              <a:defRPr/>
            </a:lvl1pPr>
          </a:lstStyle>
          <a:p>
            <a:r>
              <a:rPr lang="en-GB"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ntent Arrows">
    <p:spTree>
      <p:nvGrpSpPr>
        <p:cNvPr id="1" name=""/>
        <p:cNvGrpSpPr/>
        <p:nvPr/>
      </p:nvGrpSpPr>
      <p:grpSpPr>
        <a:xfrm>
          <a:off x="0" y="0"/>
          <a:ext cx="0" cy="0"/>
          <a:chOff x="0" y="0"/>
          <a:chExt cx="0" cy="0"/>
        </a:xfrm>
      </p:grpSpPr>
      <p:sp>
        <p:nvSpPr>
          <p:cNvPr id="10" name="phArrow2"/>
          <p:cNvSpPr>
            <a:spLocks noGrp="1"/>
          </p:cNvSpPr>
          <p:nvPr>
            <p:ph type="body" sz="quarter" idx="16" hasCustomPrompt="1"/>
          </p:nvPr>
        </p:nvSpPr>
        <p:spPr>
          <a:xfrm rot="5400000">
            <a:off x="4989857" y="3436556"/>
            <a:ext cx="3074400" cy="190800"/>
          </a:xfrm>
          <a:prstGeom prst="triangle">
            <a:avLst/>
          </a:prstGeom>
          <a:solidFill>
            <a:srgbClr val="A7A9AC"/>
          </a:solidFill>
          <a:ln>
            <a:solidFill>
              <a:srgbClr val="A7A9AC"/>
            </a:solidFill>
          </a:ln>
        </p:spPr>
        <p:txBody>
          <a:bodyPr/>
          <a:lstStyle>
            <a:lvl1pPr algn="ctr">
              <a:buNone/>
              <a:defRPr lang="en-US" sz="800" smtClean="0"/>
            </a:lvl1pPr>
            <a:lvl2pPr>
              <a:buNone/>
              <a:defRPr lang="en-US" smtClean="0"/>
            </a:lvl2pPr>
            <a:lvl3pPr>
              <a:buNone/>
              <a:defRPr lang="en-US" smtClean="0"/>
            </a:lvl3pPr>
            <a:lvl4pPr>
              <a:buNone/>
              <a:defRPr lang="en-US" smtClean="0"/>
            </a:lvl4pPr>
            <a:lvl5pPr>
              <a:buNone/>
              <a:defRPr lang="en-GB"/>
            </a:lvl5pPr>
          </a:lstStyle>
          <a:p>
            <a:pPr lvl="0"/>
            <a:r>
              <a:rPr lang="en-GB" dirty="0"/>
              <a:t> </a:t>
            </a:r>
          </a:p>
        </p:txBody>
      </p:sp>
      <p:sp>
        <p:nvSpPr>
          <p:cNvPr id="9" name="phArrow1"/>
          <p:cNvSpPr>
            <a:spLocks noGrp="1"/>
          </p:cNvSpPr>
          <p:nvPr>
            <p:ph type="body" sz="quarter" idx="13" hasCustomPrompt="1"/>
          </p:nvPr>
        </p:nvSpPr>
        <p:spPr>
          <a:xfrm rot="5400000">
            <a:off x="1841744" y="3436556"/>
            <a:ext cx="3074400" cy="190800"/>
          </a:xfrm>
          <a:prstGeom prst="triangle">
            <a:avLst/>
          </a:prstGeom>
          <a:solidFill>
            <a:srgbClr val="A7A9AC"/>
          </a:solidFill>
          <a:ln>
            <a:solidFill>
              <a:srgbClr val="A7A9AC"/>
            </a:solidFill>
          </a:ln>
        </p:spPr>
        <p:txBody>
          <a:bodyPr/>
          <a:lstStyle>
            <a:lvl1pPr algn="ctr">
              <a:buNone/>
              <a:defRPr lang="en-US" sz="800" smtClean="0"/>
            </a:lvl1pPr>
            <a:lvl2pPr>
              <a:buNone/>
              <a:defRPr lang="en-US" smtClean="0"/>
            </a:lvl2pPr>
            <a:lvl3pPr>
              <a:buNone/>
              <a:defRPr lang="en-US" smtClean="0"/>
            </a:lvl3pPr>
            <a:lvl4pPr>
              <a:buNone/>
              <a:defRPr lang="en-US" smtClean="0"/>
            </a:lvl4pPr>
            <a:lvl5pPr>
              <a:buNone/>
              <a:defRPr lang="en-GB"/>
            </a:lvl5pPr>
          </a:lstStyle>
          <a:p>
            <a:pPr lvl="0"/>
            <a:r>
              <a:rPr lang="en-GB" dirty="0"/>
              <a:t> </a:t>
            </a:r>
          </a:p>
        </p:txBody>
      </p:sp>
      <p:sp>
        <p:nvSpPr>
          <p:cNvPr id="12" name="phContent3"/>
          <p:cNvSpPr>
            <a:spLocks noGrp="1"/>
          </p:cNvSpPr>
          <p:nvPr>
            <p:ph sz="half" idx="15" hasCustomPrompt="1"/>
          </p:nvPr>
        </p:nvSpPr>
        <p:spPr>
          <a:xfrm>
            <a:off x="6681000" y="1306514"/>
            <a:ext cx="2844000" cy="5291135"/>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3531000" y="1306514"/>
            <a:ext cx="2844000" cy="5291135"/>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2844000" cy="5291135"/>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Step Flow">
    <p:spTree>
      <p:nvGrpSpPr>
        <p:cNvPr id="1" name=""/>
        <p:cNvGrpSpPr/>
        <p:nvPr/>
      </p:nvGrpSpPr>
      <p:grpSpPr>
        <a:xfrm>
          <a:off x="0" y="0"/>
          <a:ext cx="0" cy="0"/>
          <a:chOff x="0" y="0"/>
          <a:chExt cx="0" cy="0"/>
        </a:xfrm>
      </p:grpSpPr>
      <p:sp>
        <p:nvSpPr>
          <p:cNvPr id="12" name="phContent3"/>
          <p:cNvSpPr>
            <a:spLocks noGrp="1"/>
          </p:cNvSpPr>
          <p:nvPr>
            <p:ph sz="half" idx="15" hasCustomPrompt="1"/>
          </p:nvPr>
        </p:nvSpPr>
        <p:spPr>
          <a:xfrm>
            <a:off x="6573000" y="2228851"/>
            <a:ext cx="2952000" cy="4368799"/>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3477000" y="2228850"/>
            <a:ext cx="2952000" cy="4368799"/>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2228850"/>
            <a:ext cx="2952000" cy="4368799"/>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phFlow3"/>
          <p:cNvSpPr>
            <a:spLocks noGrp="1"/>
          </p:cNvSpPr>
          <p:nvPr>
            <p:ph type="body" sz="quarter" idx="19"/>
          </p:nvPr>
        </p:nvSpPr>
        <p:spPr>
          <a:xfrm>
            <a:off x="6429000" y="1306800"/>
            <a:ext cx="3132888" cy="864000"/>
          </a:xfrm>
          <a:prstGeom prst="chevron">
            <a:avLst>
              <a:gd name="adj" fmla="val 36044"/>
            </a:avLst>
          </a:prstGeom>
          <a:solidFill>
            <a:srgbClr val="DDDDDD"/>
          </a:solidFill>
        </p:spPr>
        <p:txBody>
          <a:bodyPr lIns="36000" rIns="0" anchor="ctr"/>
          <a:lstStyle>
            <a:lvl1pPr marL="0" indent="0" algn="ctr">
              <a:buNone/>
              <a:defRPr sz="1600" b="1"/>
            </a:lvl1pPr>
          </a:lstStyle>
          <a:p>
            <a:pPr lvl="0"/>
            <a:r>
              <a:rPr lang="en-US" noProof="0"/>
              <a:t>Click to edit Master text styles</a:t>
            </a:r>
          </a:p>
        </p:txBody>
      </p:sp>
      <p:sp>
        <p:nvSpPr>
          <p:cNvPr id="17" name="phFlow2"/>
          <p:cNvSpPr>
            <a:spLocks noGrp="1"/>
          </p:cNvSpPr>
          <p:nvPr>
            <p:ph type="body" sz="quarter" idx="18"/>
          </p:nvPr>
        </p:nvSpPr>
        <p:spPr>
          <a:xfrm>
            <a:off x="3333001" y="1306800"/>
            <a:ext cx="3132888" cy="864000"/>
          </a:xfrm>
          <a:prstGeom prst="chevron">
            <a:avLst>
              <a:gd name="adj" fmla="val 36044"/>
            </a:avLst>
          </a:prstGeom>
          <a:solidFill>
            <a:srgbClr val="DDDDDD"/>
          </a:solidFill>
        </p:spPr>
        <p:txBody>
          <a:bodyPr lIns="36000" rIns="0" anchor="ctr"/>
          <a:lstStyle>
            <a:lvl1pPr marL="0" indent="0" algn="ctr">
              <a:buNone/>
              <a:defRPr sz="1600" b="1"/>
            </a:lvl1pPr>
          </a:lstStyle>
          <a:p>
            <a:pPr lvl="0"/>
            <a:r>
              <a:rPr lang="en-US" noProof="0"/>
              <a:t>Click to edit Master text styles</a:t>
            </a:r>
          </a:p>
        </p:txBody>
      </p:sp>
      <p:sp>
        <p:nvSpPr>
          <p:cNvPr id="16" name="phFlow1"/>
          <p:cNvSpPr>
            <a:spLocks noGrp="1"/>
          </p:cNvSpPr>
          <p:nvPr>
            <p:ph type="body" sz="quarter" idx="17"/>
          </p:nvPr>
        </p:nvSpPr>
        <p:spPr>
          <a:xfrm>
            <a:off x="382587" y="1306800"/>
            <a:ext cx="3024187" cy="864000"/>
          </a:xfrm>
          <a:prstGeom prst="homePlate">
            <a:avLst>
              <a:gd name="adj" fmla="val 33719"/>
            </a:avLst>
          </a:prstGeom>
          <a:solidFill>
            <a:srgbClr val="DDDDDD"/>
          </a:solidFill>
        </p:spPr>
        <p:txBody>
          <a:bodyPr lIns="36000" rIns="144000" anchor="ctr"/>
          <a:lstStyle>
            <a:lvl1pPr marL="0" indent="0" algn="ctr">
              <a:buNone/>
              <a:defRPr sz="1600" b="1"/>
            </a:lvl1pPr>
          </a:lstStyle>
          <a:p>
            <a:pPr lvl="0"/>
            <a:r>
              <a:rPr lang="en-US" noProof="0"/>
              <a:t>Click to edit Master text styles</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Step Flow">
    <p:spTree>
      <p:nvGrpSpPr>
        <p:cNvPr id="1" name=""/>
        <p:cNvGrpSpPr/>
        <p:nvPr/>
      </p:nvGrpSpPr>
      <p:grpSpPr>
        <a:xfrm>
          <a:off x="0" y="0"/>
          <a:ext cx="0" cy="0"/>
          <a:chOff x="0" y="0"/>
          <a:chExt cx="0" cy="0"/>
        </a:xfrm>
      </p:grpSpPr>
      <p:sp>
        <p:nvSpPr>
          <p:cNvPr id="23" name="phContent4"/>
          <p:cNvSpPr>
            <a:spLocks noGrp="1"/>
          </p:cNvSpPr>
          <p:nvPr>
            <p:ph sz="half" idx="21" hasCustomPrompt="1"/>
          </p:nvPr>
        </p:nvSpPr>
        <p:spPr>
          <a:xfrm>
            <a:off x="7340098" y="2228850"/>
            <a:ext cx="21780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phContent3"/>
          <p:cNvSpPr>
            <a:spLocks noGrp="1"/>
          </p:cNvSpPr>
          <p:nvPr>
            <p:ph sz="half" idx="15" hasCustomPrompt="1"/>
          </p:nvPr>
        </p:nvSpPr>
        <p:spPr>
          <a:xfrm>
            <a:off x="5020398" y="2228850"/>
            <a:ext cx="21780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2700699" y="2228850"/>
            <a:ext cx="21780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2228850"/>
            <a:ext cx="21780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6" name="phFlow4"/>
          <p:cNvSpPr>
            <a:spLocks noGrp="1"/>
          </p:cNvSpPr>
          <p:nvPr>
            <p:ph type="body" sz="quarter" idx="23"/>
          </p:nvPr>
        </p:nvSpPr>
        <p:spPr>
          <a:xfrm>
            <a:off x="7256463" y="1306512"/>
            <a:ext cx="2268537" cy="864000"/>
          </a:xfrm>
          <a:prstGeom prst="chevron">
            <a:avLst>
              <a:gd name="adj" fmla="val 26634"/>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5" name="phFlow3"/>
          <p:cNvSpPr>
            <a:spLocks noGrp="1"/>
          </p:cNvSpPr>
          <p:nvPr>
            <p:ph type="body" sz="quarter" idx="22"/>
          </p:nvPr>
        </p:nvSpPr>
        <p:spPr>
          <a:xfrm>
            <a:off x="4964113" y="1306512"/>
            <a:ext cx="2268537" cy="864000"/>
          </a:xfrm>
          <a:prstGeom prst="chevron">
            <a:avLst>
              <a:gd name="adj" fmla="val 26634"/>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17" name="phFlow2"/>
          <p:cNvSpPr>
            <a:spLocks noGrp="1"/>
          </p:cNvSpPr>
          <p:nvPr>
            <p:ph type="body" sz="quarter" idx="18"/>
          </p:nvPr>
        </p:nvSpPr>
        <p:spPr>
          <a:xfrm>
            <a:off x="2671763" y="1306512"/>
            <a:ext cx="2268537" cy="864000"/>
          </a:xfrm>
          <a:prstGeom prst="chevron">
            <a:avLst>
              <a:gd name="adj" fmla="val 26634"/>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16" name="phFlow1"/>
          <p:cNvSpPr>
            <a:spLocks noGrp="1"/>
          </p:cNvSpPr>
          <p:nvPr>
            <p:ph type="body" sz="quarter" idx="17"/>
          </p:nvPr>
        </p:nvSpPr>
        <p:spPr>
          <a:xfrm>
            <a:off x="381000" y="1306512"/>
            <a:ext cx="2266950" cy="864000"/>
          </a:xfrm>
          <a:prstGeom prst="homePlate">
            <a:avLst>
              <a:gd name="adj" fmla="val 27321"/>
            </a:avLst>
          </a:prstGeom>
          <a:solidFill>
            <a:srgbClr val="DDDDDD"/>
          </a:solidFill>
        </p:spPr>
        <p:txBody>
          <a:bodyPr lIns="36000" rIns="144000" anchor="ctr"/>
          <a:lstStyle>
            <a:lvl1pPr marL="0" indent="0" algn="ctr">
              <a:buNone/>
              <a:defRPr sz="1400" b="1"/>
            </a:lvl1pPr>
          </a:lstStyle>
          <a:p>
            <a:pPr lvl="0"/>
            <a:r>
              <a:rPr lang="en-US" noProof="0"/>
              <a:t>Click to edit Master text styles</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 Step Flow">
    <p:spTree>
      <p:nvGrpSpPr>
        <p:cNvPr id="1" name=""/>
        <p:cNvGrpSpPr/>
        <p:nvPr/>
      </p:nvGrpSpPr>
      <p:grpSpPr>
        <a:xfrm>
          <a:off x="0" y="0"/>
          <a:ext cx="0" cy="0"/>
          <a:chOff x="0" y="0"/>
          <a:chExt cx="0" cy="0"/>
        </a:xfrm>
      </p:grpSpPr>
      <p:sp>
        <p:nvSpPr>
          <p:cNvPr id="29" name="phContent5"/>
          <p:cNvSpPr>
            <a:spLocks noGrp="1"/>
          </p:cNvSpPr>
          <p:nvPr>
            <p:ph sz="half" idx="22" hasCustomPrompt="1"/>
          </p:nvPr>
        </p:nvSpPr>
        <p:spPr>
          <a:xfrm>
            <a:off x="7811400" y="2228850"/>
            <a:ext cx="17136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hContent4"/>
          <p:cNvSpPr>
            <a:spLocks noGrp="1"/>
          </p:cNvSpPr>
          <p:nvPr>
            <p:ph sz="half" idx="21" hasCustomPrompt="1"/>
          </p:nvPr>
        </p:nvSpPr>
        <p:spPr>
          <a:xfrm>
            <a:off x="5953800" y="2228850"/>
            <a:ext cx="17136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phContent3"/>
          <p:cNvSpPr>
            <a:spLocks noGrp="1"/>
          </p:cNvSpPr>
          <p:nvPr>
            <p:ph sz="half" idx="15" hasCustomPrompt="1"/>
          </p:nvPr>
        </p:nvSpPr>
        <p:spPr>
          <a:xfrm>
            <a:off x="4096200" y="2228850"/>
            <a:ext cx="17136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2238600" y="2228850"/>
            <a:ext cx="17136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2228850"/>
            <a:ext cx="17136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4" name="phFlow5"/>
          <p:cNvSpPr>
            <a:spLocks noGrp="1"/>
          </p:cNvSpPr>
          <p:nvPr>
            <p:ph type="body" sz="quarter" idx="25"/>
          </p:nvPr>
        </p:nvSpPr>
        <p:spPr>
          <a:xfrm>
            <a:off x="7712075" y="1306512"/>
            <a:ext cx="1812925" cy="864000"/>
          </a:xfrm>
          <a:prstGeom prst="chevron">
            <a:avLst>
              <a:gd name="adj" fmla="val 22443"/>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33" name="phFlow4"/>
          <p:cNvSpPr>
            <a:spLocks noGrp="1"/>
          </p:cNvSpPr>
          <p:nvPr>
            <p:ph type="body" sz="quarter" idx="24"/>
          </p:nvPr>
        </p:nvSpPr>
        <p:spPr>
          <a:xfrm>
            <a:off x="5878513" y="1306512"/>
            <a:ext cx="1812925" cy="864000"/>
          </a:xfrm>
          <a:prstGeom prst="chevron">
            <a:avLst>
              <a:gd name="adj" fmla="val 22443"/>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32" name="phFlow3"/>
          <p:cNvSpPr>
            <a:spLocks noGrp="1"/>
          </p:cNvSpPr>
          <p:nvPr>
            <p:ph type="body" sz="quarter" idx="23"/>
          </p:nvPr>
        </p:nvSpPr>
        <p:spPr>
          <a:xfrm>
            <a:off x="4046538" y="1306512"/>
            <a:ext cx="1812925" cy="864000"/>
          </a:xfrm>
          <a:prstGeom prst="chevron">
            <a:avLst>
              <a:gd name="adj" fmla="val 22443"/>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1" name="phFlow2"/>
          <p:cNvSpPr>
            <a:spLocks noGrp="1"/>
          </p:cNvSpPr>
          <p:nvPr>
            <p:ph type="body" sz="quarter" idx="18"/>
          </p:nvPr>
        </p:nvSpPr>
        <p:spPr>
          <a:xfrm>
            <a:off x="2212975" y="1306512"/>
            <a:ext cx="1812925" cy="864000"/>
          </a:xfrm>
          <a:prstGeom prst="chevron">
            <a:avLst>
              <a:gd name="adj" fmla="val 22443"/>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31" name="phFlow1"/>
          <p:cNvSpPr>
            <a:spLocks noGrp="1"/>
          </p:cNvSpPr>
          <p:nvPr>
            <p:ph type="body" sz="quarter" idx="17"/>
          </p:nvPr>
        </p:nvSpPr>
        <p:spPr>
          <a:xfrm>
            <a:off x="381000" y="1306512"/>
            <a:ext cx="1812925" cy="864000"/>
          </a:xfrm>
          <a:prstGeom prst="homePlate">
            <a:avLst>
              <a:gd name="adj" fmla="val 21034"/>
            </a:avLst>
          </a:prstGeom>
          <a:solidFill>
            <a:srgbClr val="DDDDDD"/>
          </a:solidFill>
        </p:spPr>
        <p:txBody>
          <a:bodyPr lIns="36000" rIns="144000" anchor="ctr"/>
          <a:lstStyle>
            <a:lvl1pPr marL="0" indent="0" algn="ctr">
              <a:buNone/>
              <a:defRPr sz="1400" b="1"/>
            </a:lvl1pPr>
          </a:lstStyle>
          <a:p>
            <a:pPr lvl="0"/>
            <a:r>
              <a:rPr lang="en-US" noProof="0"/>
              <a:t>Click to edit Master text styles</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 Step Flow">
    <p:spTree>
      <p:nvGrpSpPr>
        <p:cNvPr id="1" name=""/>
        <p:cNvGrpSpPr/>
        <p:nvPr/>
      </p:nvGrpSpPr>
      <p:grpSpPr>
        <a:xfrm>
          <a:off x="0" y="0"/>
          <a:ext cx="0" cy="0"/>
          <a:chOff x="0" y="0"/>
          <a:chExt cx="0" cy="0"/>
        </a:xfrm>
      </p:grpSpPr>
      <p:sp>
        <p:nvSpPr>
          <p:cNvPr id="36" name="phContent6"/>
          <p:cNvSpPr>
            <a:spLocks noGrp="1"/>
          </p:cNvSpPr>
          <p:nvPr>
            <p:ph sz="half" idx="25" hasCustomPrompt="1"/>
          </p:nvPr>
        </p:nvSpPr>
        <p:spPr>
          <a:xfrm>
            <a:off x="8092200" y="2228850"/>
            <a:ext cx="14328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9" name="phContent5"/>
          <p:cNvSpPr>
            <a:spLocks noGrp="1"/>
          </p:cNvSpPr>
          <p:nvPr>
            <p:ph sz="half" idx="22" hasCustomPrompt="1"/>
          </p:nvPr>
        </p:nvSpPr>
        <p:spPr>
          <a:xfrm>
            <a:off x="6549960" y="2228850"/>
            <a:ext cx="14328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hContent4"/>
          <p:cNvSpPr>
            <a:spLocks noGrp="1"/>
          </p:cNvSpPr>
          <p:nvPr>
            <p:ph sz="half" idx="21" hasCustomPrompt="1"/>
          </p:nvPr>
        </p:nvSpPr>
        <p:spPr>
          <a:xfrm>
            <a:off x="5007720" y="2228850"/>
            <a:ext cx="14328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phContent3"/>
          <p:cNvSpPr>
            <a:spLocks noGrp="1"/>
          </p:cNvSpPr>
          <p:nvPr>
            <p:ph sz="half" idx="15" hasCustomPrompt="1"/>
          </p:nvPr>
        </p:nvSpPr>
        <p:spPr>
          <a:xfrm>
            <a:off x="3465480" y="2228850"/>
            <a:ext cx="14328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1923240" y="2228850"/>
            <a:ext cx="14328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2228850"/>
            <a:ext cx="1432800" cy="436879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phFlow6"/>
          <p:cNvSpPr>
            <a:spLocks noGrp="1"/>
          </p:cNvSpPr>
          <p:nvPr>
            <p:ph type="body" sz="quarter" idx="29"/>
          </p:nvPr>
        </p:nvSpPr>
        <p:spPr>
          <a:xfrm>
            <a:off x="8010525" y="1306512"/>
            <a:ext cx="1525586" cy="864000"/>
          </a:xfrm>
          <a:prstGeom prst="chevron">
            <a:avLst>
              <a:gd name="adj" fmla="val 18776"/>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37" name="phFlow5"/>
          <p:cNvSpPr>
            <a:spLocks noGrp="1"/>
          </p:cNvSpPr>
          <p:nvPr>
            <p:ph type="body" sz="quarter" idx="28"/>
          </p:nvPr>
        </p:nvSpPr>
        <p:spPr>
          <a:xfrm>
            <a:off x="6483349" y="1306512"/>
            <a:ext cx="1525586" cy="864000"/>
          </a:xfrm>
          <a:prstGeom prst="chevron">
            <a:avLst>
              <a:gd name="adj" fmla="val 18776"/>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8" name="phFlow4"/>
          <p:cNvSpPr>
            <a:spLocks noGrp="1"/>
          </p:cNvSpPr>
          <p:nvPr>
            <p:ph type="body" sz="quarter" idx="27"/>
          </p:nvPr>
        </p:nvSpPr>
        <p:spPr>
          <a:xfrm>
            <a:off x="4957763" y="1306512"/>
            <a:ext cx="1525586" cy="864000"/>
          </a:xfrm>
          <a:prstGeom prst="chevron">
            <a:avLst>
              <a:gd name="adj" fmla="val 18776"/>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7" name="phFlow3"/>
          <p:cNvSpPr>
            <a:spLocks noGrp="1"/>
          </p:cNvSpPr>
          <p:nvPr>
            <p:ph type="body" sz="quarter" idx="26"/>
          </p:nvPr>
        </p:nvSpPr>
        <p:spPr>
          <a:xfrm>
            <a:off x="3437684" y="1306512"/>
            <a:ext cx="1525586" cy="864000"/>
          </a:xfrm>
          <a:prstGeom prst="chevron">
            <a:avLst>
              <a:gd name="adj" fmla="val 18776"/>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4" name="phFlow2"/>
          <p:cNvSpPr>
            <a:spLocks noGrp="1"/>
          </p:cNvSpPr>
          <p:nvPr>
            <p:ph type="body" sz="quarter" idx="18"/>
          </p:nvPr>
        </p:nvSpPr>
        <p:spPr>
          <a:xfrm>
            <a:off x="1906589" y="1306512"/>
            <a:ext cx="1525586" cy="864000"/>
          </a:xfrm>
          <a:prstGeom prst="chevron">
            <a:avLst>
              <a:gd name="adj" fmla="val 18776"/>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5" name="phFlow1"/>
          <p:cNvSpPr>
            <a:spLocks noGrp="1"/>
          </p:cNvSpPr>
          <p:nvPr>
            <p:ph type="body" sz="quarter" idx="17"/>
          </p:nvPr>
        </p:nvSpPr>
        <p:spPr>
          <a:xfrm>
            <a:off x="381000" y="1306512"/>
            <a:ext cx="1525588" cy="864000"/>
          </a:xfrm>
          <a:prstGeom prst="homePlate">
            <a:avLst>
              <a:gd name="adj" fmla="val 19462"/>
            </a:avLst>
          </a:prstGeom>
          <a:solidFill>
            <a:srgbClr val="DDDDDD"/>
          </a:solidFill>
        </p:spPr>
        <p:txBody>
          <a:bodyPr lIns="36000" rIns="144000" anchor="ctr"/>
          <a:lstStyle>
            <a:lvl1pPr marL="0" indent="0" algn="ctr">
              <a:buNone/>
              <a:defRPr sz="1400" b="1"/>
            </a:lvl1pPr>
          </a:lstStyle>
          <a:p>
            <a:pPr lvl="0"/>
            <a:r>
              <a:rPr lang="en-US" noProof="0"/>
              <a:t>Click to edit Master text styles</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Step Flow with Subtitle">
    <p:spTree>
      <p:nvGrpSpPr>
        <p:cNvPr id="1" name=""/>
        <p:cNvGrpSpPr/>
        <p:nvPr/>
      </p:nvGrpSpPr>
      <p:grpSpPr>
        <a:xfrm>
          <a:off x="0" y="0"/>
          <a:ext cx="0" cy="0"/>
          <a:chOff x="0" y="0"/>
          <a:chExt cx="0" cy="0"/>
        </a:xfrm>
      </p:grpSpPr>
      <p:sp>
        <p:nvSpPr>
          <p:cNvPr id="12" name="phContent3"/>
          <p:cNvSpPr>
            <a:spLocks noGrp="1"/>
          </p:cNvSpPr>
          <p:nvPr>
            <p:ph sz="half" idx="15" hasCustomPrompt="1"/>
          </p:nvPr>
        </p:nvSpPr>
        <p:spPr>
          <a:xfrm>
            <a:off x="6573000" y="2552700"/>
            <a:ext cx="2952000" cy="4044949"/>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3477000" y="2552700"/>
            <a:ext cx="2952000" cy="4044949"/>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2552700"/>
            <a:ext cx="2952000" cy="4044949"/>
          </a:xfrm>
        </p:spPr>
        <p:txBody>
          <a:bodyPr/>
          <a:lstStyle>
            <a:lvl1pPr marL="180975" indent="-180975">
              <a:defRPr sz="1400"/>
            </a:lvl1pPr>
            <a:lvl2pPr marL="361950" indent="-180975">
              <a:defRPr sz="1400"/>
            </a:lvl2pPr>
            <a:lvl3pPr marL="542925" indent="-180975">
              <a:defRPr sz="1400"/>
            </a:lvl3pPr>
            <a:lvl4pPr marL="714375" indent="-171450">
              <a:defRPr sz="1400"/>
            </a:lvl4pPr>
            <a:lvl5pPr marL="895350" indent="-180975">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5" name="phFlow3"/>
          <p:cNvSpPr>
            <a:spLocks noGrp="1"/>
          </p:cNvSpPr>
          <p:nvPr>
            <p:ph type="body" sz="quarter" idx="19"/>
          </p:nvPr>
        </p:nvSpPr>
        <p:spPr>
          <a:xfrm>
            <a:off x="6429000" y="1628375"/>
            <a:ext cx="3132888" cy="864000"/>
          </a:xfrm>
          <a:prstGeom prst="chevron">
            <a:avLst>
              <a:gd name="adj" fmla="val 36044"/>
            </a:avLst>
          </a:prstGeom>
          <a:solidFill>
            <a:srgbClr val="DDDDDD"/>
          </a:solidFill>
        </p:spPr>
        <p:txBody>
          <a:bodyPr lIns="36000" rIns="0" anchor="ctr"/>
          <a:lstStyle>
            <a:lvl1pPr marL="0" indent="0" algn="ctr">
              <a:buNone/>
              <a:defRPr sz="1600" b="1"/>
            </a:lvl1pPr>
          </a:lstStyle>
          <a:p>
            <a:pPr lvl="0"/>
            <a:r>
              <a:rPr lang="en-US" noProof="0"/>
              <a:t>Click to edit Master text styles</a:t>
            </a:r>
          </a:p>
        </p:txBody>
      </p:sp>
      <p:sp>
        <p:nvSpPr>
          <p:cNvPr id="19" name="phFlow2"/>
          <p:cNvSpPr>
            <a:spLocks noGrp="1"/>
          </p:cNvSpPr>
          <p:nvPr>
            <p:ph type="body" sz="quarter" idx="18"/>
          </p:nvPr>
        </p:nvSpPr>
        <p:spPr>
          <a:xfrm>
            <a:off x="3333001" y="1628375"/>
            <a:ext cx="3132888" cy="864000"/>
          </a:xfrm>
          <a:prstGeom prst="chevron">
            <a:avLst>
              <a:gd name="adj" fmla="val 36044"/>
            </a:avLst>
          </a:prstGeom>
          <a:solidFill>
            <a:srgbClr val="DDDDDD"/>
          </a:solidFill>
        </p:spPr>
        <p:txBody>
          <a:bodyPr lIns="36000" rIns="0" anchor="ctr"/>
          <a:lstStyle>
            <a:lvl1pPr marL="0" indent="0" algn="ctr">
              <a:buNone/>
              <a:defRPr sz="1600" b="1"/>
            </a:lvl1pPr>
          </a:lstStyle>
          <a:p>
            <a:pPr lvl="0"/>
            <a:r>
              <a:rPr lang="en-US" noProof="0"/>
              <a:t>Click to edit Master text styles</a:t>
            </a:r>
          </a:p>
        </p:txBody>
      </p:sp>
      <p:sp>
        <p:nvSpPr>
          <p:cNvPr id="20" name="phFlow1"/>
          <p:cNvSpPr>
            <a:spLocks noGrp="1"/>
          </p:cNvSpPr>
          <p:nvPr>
            <p:ph type="body" sz="quarter" idx="17"/>
          </p:nvPr>
        </p:nvSpPr>
        <p:spPr>
          <a:xfrm>
            <a:off x="382587" y="1628375"/>
            <a:ext cx="3024187" cy="864000"/>
          </a:xfrm>
          <a:prstGeom prst="homePlate">
            <a:avLst>
              <a:gd name="adj" fmla="val 33719"/>
            </a:avLst>
          </a:prstGeom>
          <a:solidFill>
            <a:srgbClr val="DDDDDD"/>
          </a:solidFill>
        </p:spPr>
        <p:txBody>
          <a:bodyPr lIns="36000" rIns="144000" anchor="ctr"/>
          <a:lstStyle>
            <a:lvl1pPr marL="0" indent="0" algn="ctr">
              <a:buNone/>
              <a:defRPr sz="1600" b="1"/>
            </a:lvl1pPr>
          </a:lstStyle>
          <a:p>
            <a:pPr lvl="0"/>
            <a:r>
              <a:rPr lang="en-US" noProof="0"/>
              <a:t>Click to edit Master text styles</a:t>
            </a:r>
          </a:p>
        </p:txBody>
      </p:sp>
      <p:sp>
        <p:nvSpPr>
          <p:cNvPr id="14" name="phSubtitle"/>
          <p:cNvSpPr>
            <a:spLocks noGrp="1"/>
          </p:cNvSpPr>
          <p:nvPr>
            <p:ph type="body" sz="quarter" idx="16"/>
          </p:nvPr>
        </p:nvSpPr>
        <p:spPr>
          <a:xfrm>
            <a:off x="381000" y="1306513"/>
            <a:ext cx="9144000" cy="322262"/>
          </a:xfrm>
        </p:spPr>
        <p:txBody>
          <a:bodyPr/>
          <a:lstStyle>
            <a:lvl1pPr>
              <a:buNone/>
              <a:defRPr b="1"/>
            </a:lvl1pPr>
            <a:lvl2pPr>
              <a:buNone/>
              <a:defRPr/>
            </a:lvl2pPr>
            <a:lvl3pPr>
              <a:buNone/>
              <a:defRPr/>
            </a:lvl3pPr>
            <a:lvl4pPr>
              <a:buNone/>
              <a:defRPr/>
            </a:lvl4pPr>
            <a:lvl5pPr>
              <a:buNone/>
              <a:defRPr/>
            </a:lvl5pPr>
          </a:lstStyle>
          <a:p>
            <a:pPr lvl="0"/>
            <a:r>
              <a:rPr lang="en-US" noProof="0"/>
              <a:t>Click to edit Master text styles</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Step Flow with Subtitle">
    <p:spTree>
      <p:nvGrpSpPr>
        <p:cNvPr id="1" name=""/>
        <p:cNvGrpSpPr/>
        <p:nvPr/>
      </p:nvGrpSpPr>
      <p:grpSpPr>
        <a:xfrm>
          <a:off x="0" y="0"/>
          <a:ext cx="0" cy="0"/>
          <a:chOff x="0" y="0"/>
          <a:chExt cx="0" cy="0"/>
        </a:xfrm>
      </p:grpSpPr>
      <p:sp>
        <p:nvSpPr>
          <p:cNvPr id="23" name="phContent4"/>
          <p:cNvSpPr>
            <a:spLocks noGrp="1"/>
          </p:cNvSpPr>
          <p:nvPr>
            <p:ph sz="half" idx="21" hasCustomPrompt="1"/>
          </p:nvPr>
        </p:nvSpPr>
        <p:spPr>
          <a:xfrm>
            <a:off x="7347000" y="2552700"/>
            <a:ext cx="21780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phContent3"/>
          <p:cNvSpPr>
            <a:spLocks noGrp="1"/>
          </p:cNvSpPr>
          <p:nvPr>
            <p:ph sz="half" idx="15" hasCustomPrompt="1"/>
          </p:nvPr>
        </p:nvSpPr>
        <p:spPr>
          <a:xfrm>
            <a:off x="5025000" y="2552700"/>
            <a:ext cx="21780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2703000" y="2552700"/>
            <a:ext cx="21780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2552700"/>
            <a:ext cx="21780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4" name="phFlow4"/>
          <p:cNvSpPr>
            <a:spLocks noGrp="1"/>
          </p:cNvSpPr>
          <p:nvPr>
            <p:ph type="body" sz="quarter" idx="23"/>
          </p:nvPr>
        </p:nvSpPr>
        <p:spPr>
          <a:xfrm>
            <a:off x="7256463" y="1637900"/>
            <a:ext cx="2268537" cy="864000"/>
          </a:xfrm>
          <a:prstGeom prst="chevron">
            <a:avLst>
              <a:gd name="adj" fmla="val 26634"/>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5" name="phFlow3"/>
          <p:cNvSpPr>
            <a:spLocks noGrp="1"/>
          </p:cNvSpPr>
          <p:nvPr>
            <p:ph type="body" sz="quarter" idx="22"/>
          </p:nvPr>
        </p:nvSpPr>
        <p:spPr>
          <a:xfrm>
            <a:off x="4964113" y="1637900"/>
            <a:ext cx="2268537" cy="864000"/>
          </a:xfrm>
          <a:prstGeom prst="chevron">
            <a:avLst>
              <a:gd name="adj" fmla="val 26634"/>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6" name="phFlow2"/>
          <p:cNvSpPr>
            <a:spLocks noGrp="1"/>
          </p:cNvSpPr>
          <p:nvPr>
            <p:ph type="body" sz="quarter" idx="18"/>
          </p:nvPr>
        </p:nvSpPr>
        <p:spPr>
          <a:xfrm>
            <a:off x="2671763" y="1637900"/>
            <a:ext cx="2268537" cy="864000"/>
          </a:xfrm>
          <a:prstGeom prst="chevron">
            <a:avLst>
              <a:gd name="adj" fmla="val 26634"/>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7" name="phFlow1"/>
          <p:cNvSpPr>
            <a:spLocks noGrp="1"/>
          </p:cNvSpPr>
          <p:nvPr>
            <p:ph type="body" sz="quarter" idx="17"/>
          </p:nvPr>
        </p:nvSpPr>
        <p:spPr>
          <a:xfrm>
            <a:off x="381000" y="1637900"/>
            <a:ext cx="2266950" cy="864000"/>
          </a:xfrm>
          <a:prstGeom prst="homePlate">
            <a:avLst>
              <a:gd name="adj" fmla="val 27321"/>
            </a:avLst>
          </a:prstGeom>
          <a:solidFill>
            <a:srgbClr val="DDDDDD"/>
          </a:solidFill>
        </p:spPr>
        <p:txBody>
          <a:bodyPr lIns="36000" rIns="144000" anchor="ctr"/>
          <a:lstStyle>
            <a:lvl1pPr marL="0" indent="0" algn="ctr">
              <a:buNone/>
              <a:defRPr sz="1400" b="1"/>
            </a:lvl1pPr>
          </a:lstStyle>
          <a:p>
            <a:pPr lvl="0"/>
            <a:r>
              <a:rPr lang="en-US" noProof="0"/>
              <a:t>Click to edit Master text styles</a:t>
            </a:r>
          </a:p>
        </p:txBody>
      </p:sp>
      <p:sp>
        <p:nvSpPr>
          <p:cNvPr id="14" name="phSubtitle"/>
          <p:cNvSpPr>
            <a:spLocks noGrp="1"/>
          </p:cNvSpPr>
          <p:nvPr>
            <p:ph type="body" sz="quarter" idx="16"/>
          </p:nvPr>
        </p:nvSpPr>
        <p:spPr>
          <a:xfrm>
            <a:off x="381000" y="1306513"/>
            <a:ext cx="9144000" cy="322262"/>
          </a:xfrm>
        </p:spPr>
        <p:txBody>
          <a:bodyPr/>
          <a:lstStyle>
            <a:lvl1pPr>
              <a:buNone/>
              <a:defRPr b="1"/>
            </a:lvl1pPr>
            <a:lvl2pPr>
              <a:buNone/>
              <a:defRPr/>
            </a:lvl2pPr>
            <a:lvl3pPr>
              <a:buNone/>
              <a:defRPr/>
            </a:lvl3pPr>
            <a:lvl4pPr>
              <a:buNone/>
              <a:defRPr/>
            </a:lvl4pPr>
            <a:lvl5pPr>
              <a:buNone/>
              <a:defRPr/>
            </a:lvl5pPr>
          </a:lstStyle>
          <a:p>
            <a:pPr lvl="0"/>
            <a:r>
              <a:rPr lang="en-US" noProof="0"/>
              <a:t>Click to edit Master text styles</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Step Flow with Subtitle">
    <p:spTree>
      <p:nvGrpSpPr>
        <p:cNvPr id="1" name=""/>
        <p:cNvGrpSpPr/>
        <p:nvPr/>
      </p:nvGrpSpPr>
      <p:grpSpPr>
        <a:xfrm>
          <a:off x="0" y="0"/>
          <a:ext cx="0" cy="0"/>
          <a:chOff x="0" y="0"/>
          <a:chExt cx="0" cy="0"/>
        </a:xfrm>
      </p:grpSpPr>
      <p:sp>
        <p:nvSpPr>
          <p:cNvPr id="29" name="phContent5"/>
          <p:cNvSpPr>
            <a:spLocks noGrp="1"/>
          </p:cNvSpPr>
          <p:nvPr>
            <p:ph sz="half" idx="22" hasCustomPrompt="1"/>
          </p:nvPr>
        </p:nvSpPr>
        <p:spPr>
          <a:xfrm>
            <a:off x="7811400" y="2552700"/>
            <a:ext cx="17136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hContent4"/>
          <p:cNvSpPr>
            <a:spLocks noGrp="1"/>
          </p:cNvSpPr>
          <p:nvPr>
            <p:ph sz="half" idx="21" hasCustomPrompt="1"/>
          </p:nvPr>
        </p:nvSpPr>
        <p:spPr>
          <a:xfrm>
            <a:off x="5953800" y="2552700"/>
            <a:ext cx="17136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phContent3"/>
          <p:cNvSpPr>
            <a:spLocks noGrp="1"/>
          </p:cNvSpPr>
          <p:nvPr>
            <p:ph sz="half" idx="15" hasCustomPrompt="1"/>
          </p:nvPr>
        </p:nvSpPr>
        <p:spPr>
          <a:xfrm>
            <a:off x="4096200" y="2552700"/>
            <a:ext cx="17136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2238600" y="2552700"/>
            <a:ext cx="17136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2552700"/>
            <a:ext cx="17136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0" name="phFlow5"/>
          <p:cNvSpPr>
            <a:spLocks noGrp="1"/>
          </p:cNvSpPr>
          <p:nvPr>
            <p:ph type="body" sz="quarter" idx="25"/>
          </p:nvPr>
        </p:nvSpPr>
        <p:spPr>
          <a:xfrm>
            <a:off x="7712075" y="1628375"/>
            <a:ext cx="1812925" cy="864000"/>
          </a:xfrm>
          <a:prstGeom prst="chevron">
            <a:avLst>
              <a:gd name="adj" fmla="val 22443"/>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1" name="phFlow4"/>
          <p:cNvSpPr>
            <a:spLocks noGrp="1"/>
          </p:cNvSpPr>
          <p:nvPr>
            <p:ph type="body" sz="quarter" idx="24"/>
          </p:nvPr>
        </p:nvSpPr>
        <p:spPr>
          <a:xfrm>
            <a:off x="5878513" y="1628375"/>
            <a:ext cx="1812925" cy="864000"/>
          </a:xfrm>
          <a:prstGeom prst="chevron">
            <a:avLst>
              <a:gd name="adj" fmla="val 22443"/>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31" name="phFlow3"/>
          <p:cNvSpPr>
            <a:spLocks noGrp="1"/>
          </p:cNvSpPr>
          <p:nvPr>
            <p:ph type="body" sz="quarter" idx="23"/>
          </p:nvPr>
        </p:nvSpPr>
        <p:spPr>
          <a:xfrm>
            <a:off x="4046538" y="1628375"/>
            <a:ext cx="1812925" cy="864000"/>
          </a:xfrm>
          <a:prstGeom prst="chevron">
            <a:avLst>
              <a:gd name="adj" fmla="val 22443"/>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32" name="phFlow2"/>
          <p:cNvSpPr>
            <a:spLocks noGrp="1"/>
          </p:cNvSpPr>
          <p:nvPr>
            <p:ph type="body" sz="quarter" idx="18"/>
          </p:nvPr>
        </p:nvSpPr>
        <p:spPr>
          <a:xfrm>
            <a:off x="2212975" y="1628375"/>
            <a:ext cx="1812925" cy="864000"/>
          </a:xfrm>
          <a:prstGeom prst="chevron">
            <a:avLst>
              <a:gd name="adj" fmla="val 22443"/>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33" name="phFlow1"/>
          <p:cNvSpPr>
            <a:spLocks noGrp="1"/>
          </p:cNvSpPr>
          <p:nvPr>
            <p:ph type="body" sz="quarter" idx="17"/>
          </p:nvPr>
        </p:nvSpPr>
        <p:spPr>
          <a:xfrm>
            <a:off x="381000" y="1628375"/>
            <a:ext cx="1812925" cy="864000"/>
          </a:xfrm>
          <a:prstGeom prst="homePlate">
            <a:avLst>
              <a:gd name="adj" fmla="val 21034"/>
            </a:avLst>
          </a:prstGeom>
          <a:solidFill>
            <a:srgbClr val="DDDDDD"/>
          </a:solidFill>
        </p:spPr>
        <p:txBody>
          <a:bodyPr lIns="36000" rIns="144000" anchor="ctr"/>
          <a:lstStyle>
            <a:lvl1pPr marL="0" indent="0" algn="ctr">
              <a:buNone/>
              <a:defRPr sz="1400" b="1"/>
            </a:lvl1pPr>
          </a:lstStyle>
          <a:p>
            <a:pPr lvl="0"/>
            <a:r>
              <a:rPr lang="en-US" noProof="0"/>
              <a:t>Click to edit Master text styles</a:t>
            </a:r>
          </a:p>
        </p:txBody>
      </p:sp>
      <p:sp>
        <p:nvSpPr>
          <p:cNvPr id="14" name="phSubtitle"/>
          <p:cNvSpPr>
            <a:spLocks noGrp="1"/>
          </p:cNvSpPr>
          <p:nvPr>
            <p:ph type="body" sz="quarter" idx="16"/>
          </p:nvPr>
        </p:nvSpPr>
        <p:spPr>
          <a:xfrm>
            <a:off x="381000" y="1306513"/>
            <a:ext cx="9144000" cy="322262"/>
          </a:xfrm>
        </p:spPr>
        <p:txBody>
          <a:bodyPr/>
          <a:lstStyle>
            <a:lvl1pPr>
              <a:buNone/>
              <a:defRPr b="1"/>
            </a:lvl1pPr>
            <a:lvl2pPr>
              <a:buNone/>
              <a:defRPr/>
            </a:lvl2pPr>
            <a:lvl3pPr>
              <a:buNone/>
              <a:defRPr/>
            </a:lvl3pPr>
            <a:lvl4pPr>
              <a:buNone/>
              <a:defRPr/>
            </a:lvl4pPr>
            <a:lvl5pPr>
              <a:buNone/>
              <a:defRPr/>
            </a:lvl5pPr>
          </a:lstStyle>
          <a:p>
            <a:pPr lvl="0"/>
            <a:r>
              <a:rPr lang="en-US" noProof="0"/>
              <a:t>Click to edit Master text styles</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4" name="phContent2"/>
          <p:cNvSpPr>
            <a:spLocks noGrp="1"/>
          </p:cNvSpPr>
          <p:nvPr>
            <p:ph sz="half" idx="2" hasCustomPrompt="1"/>
          </p:nvPr>
        </p:nvSpPr>
        <p:spPr>
          <a:xfrm>
            <a:off x="5029200" y="1306513"/>
            <a:ext cx="44958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3"/>
            <a:ext cx="44958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 Step Flow with Subtitle">
    <p:spTree>
      <p:nvGrpSpPr>
        <p:cNvPr id="1" name=""/>
        <p:cNvGrpSpPr/>
        <p:nvPr/>
      </p:nvGrpSpPr>
      <p:grpSpPr>
        <a:xfrm>
          <a:off x="0" y="0"/>
          <a:ext cx="0" cy="0"/>
          <a:chOff x="0" y="0"/>
          <a:chExt cx="0" cy="0"/>
        </a:xfrm>
      </p:grpSpPr>
      <p:sp>
        <p:nvSpPr>
          <p:cNvPr id="36" name="phContent6"/>
          <p:cNvSpPr>
            <a:spLocks noGrp="1"/>
          </p:cNvSpPr>
          <p:nvPr>
            <p:ph sz="half" idx="25" hasCustomPrompt="1"/>
          </p:nvPr>
        </p:nvSpPr>
        <p:spPr>
          <a:xfrm>
            <a:off x="8092200" y="2552700"/>
            <a:ext cx="14328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9" name="phContent5"/>
          <p:cNvSpPr>
            <a:spLocks noGrp="1"/>
          </p:cNvSpPr>
          <p:nvPr>
            <p:ph sz="half" idx="22" hasCustomPrompt="1"/>
          </p:nvPr>
        </p:nvSpPr>
        <p:spPr>
          <a:xfrm>
            <a:off x="6549960" y="2552700"/>
            <a:ext cx="14328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3" name="phContent4"/>
          <p:cNvSpPr>
            <a:spLocks noGrp="1"/>
          </p:cNvSpPr>
          <p:nvPr>
            <p:ph sz="half" idx="21" hasCustomPrompt="1"/>
          </p:nvPr>
        </p:nvSpPr>
        <p:spPr>
          <a:xfrm>
            <a:off x="5007720" y="2552700"/>
            <a:ext cx="14328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phContent3"/>
          <p:cNvSpPr>
            <a:spLocks noGrp="1"/>
          </p:cNvSpPr>
          <p:nvPr>
            <p:ph sz="half" idx="15" hasCustomPrompt="1"/>
          </p:nvPr>
        </p:nvSpPr>
        <p:spPr>
          <a:xfrm>
            <a:off x="3465480" y="2552700"/>
            <a:ext cx="14328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phContent2"/>
          <p:cNvSpPr>
            <a:spLocks noGrp="1"/>
          </p:cNvSpPr>
          <p:nvPr>
            <p:ph sz="half" idx="14" hasCustomPrompt="1"/>
          </p:nvPr>
        </p:nvSpPr>
        <p:spPr>
          <a:xfrm>
            <a:off x="1923240" y="2552700"/>
            <a:ext cx="14328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2552700"/>
            <a:ext cx="1432800" cy="4044949"/>
          </a:xfrm>
        </p:spPr>
        <p:txBody>
          <a:bodyPr/>
          <a:lstStyle>
            <a:lvl1pPr marL="180975" indent="-180975">
              <a:defRPr sz="1200"/>
            </a:lvl1pPr>
            <a:lvl2pPr marL="361950" indent="-180975">
              <a:defRPr sz="1200"/>
            </a:lvl2pPr>
            <a:lvl3pPr marL="542925" indent="-180975">
              <a:defRPr sz="1200"/>
            </a:lvl3pPr>
            <a:lvl4pPr marL="714375" indent="-171450">
              <a:defRPr sz="1200"/>
            </a:lvl4pPr>
            <a:lvl5pPr marL="895350"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4" name="phFlow6"/>
          <p:cNvSpPr>
            <a:spLocks noGrp="1"/>
          </p:cNvSpPr>
          <p:nvPr>
            <p:ph type="body" sz="quarter" idx="29"/>
          </p:nvPr>
        </p:nvSpPr>
        <p:spPr>
          <a:xfrm>
            <a:off x="8010525" y="1628375"/>
            <a:ext cx="1525586" cy="864000"/>
          </a:xfrm>
          <a:prstGeom prst="chevron">
            <a:avLst>
              <a:gd name="adj" fmla="val 18776"/>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5" name="phFlow5"/>
          <p:cNvSpPr>
            <a:spLocks noGrp="1"/>
          </p:cNvSpPr>
          <p:nvPr>
            <p:ph type="body" sz="quarter" idx="28"/>
          </p:nvPr>
        </p:nvSpPr>
        <p:spPr>
          <a:xfrm>
            <a:off x="6483349" y="1628375"/>
            <a:ext cx="1525586" cy="864000"/>
          </a:xfrm>
          <a:prstGeom prst="chevron">
            <a:avLst>
              <a:gd name="adj" fmla="val 18776"/>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6" name="phFlow4"/>
          <p:cNvSpPr>
            <a:spLocks noGrp="1"/>
          </p:cNvSpPr>
          <p:nvPr>
            <p:ph type="body" sz="quarter" idx="27"/>
          </p:nvPr>
        </p:nvSpPr>
        <p:spPr>
          <a:xfrm>
            <a:off x="4957763" y="1628375"/>
            <a:ext cx="1525586" cy="864000"/>
          </a:xfrm>
          <a:prstGeom prst="chevron">
            <a:avLst>
              <a:gd name="adj" fmla="val 18776"/>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7" name="phFlow3"/>
          <p:cNvSpPr>
            <a:spLocks noGrp="1"/>
          </p:cNvSpPr>
          <p:nvPr>
            <p:ph type="body" sz="quarter" idx="26"/>
          </p:nvPr>
        </p:nvSpPr>
        <p:spPr>
          <a:xfrm>
            <a:off x="3437684" y="1628375"/>
            <a:ext cx="1525586" cy="864000"/>
          </a:xfrm>
          <a:prstGeom prst="chevron">
            <a:avLst>
              <a:gd name="adj" fmla="val 18776"/>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28" name="phFlow2"/>
          <p:cNvSpPr>
            <a:spLocks noGrp="1"/>
          </p:cNvSpPr>
          <p:nvPr>
            <p:ph type="body" sz="quarter" idx="18"/>
          </p:nvPr>
        </p:nvSpPr>
        <p:spPr>
          <a:xfrm>
            <a:off x="1906589" y="1628375"/>
            <a:ext cx="1525586" cy="864000"/>
          </a:xfrm>
          <a:prstGeom prst="chevron">
            <a:avLst>
              <a:gd name="adj" fmla="val 18776"/>
            </a:avLst>
          </a:prstGeom>
          <a:solidFill>
            <a:srgbClr val="DDDDDD"/>
          </a:solidFill>
        </p:spPr>
        <p:txBody>
          <a:bodyPr lIns="36000" anchor="ctr"/>
          <a:lstStyle>
            <a:lvl1pPr marL="0" indent="0" algn="ctr">
              <a:buNone/>
              <a:defRPr sz="1400" b="1"/>
            </a:lvl1pPr>
          </a:lstStyle>
          <a:p>
            <a:pPr lvl="0"/>
            <a:r>
              <a:rPr lang="en-US" noProof="0"/>
              <a:t>Click to edit Master text styles</a:t>
            </a:r>
          </a:p>
        </p:txBody>
      </p:sp>
      <p:sp>
        <p:nvSpPr>
          <p:cNvPr id="37" name="phFlow1"/>
          <p:cNvSpPr>
            <a:spLocks noGrp="1"/>
          </p:cNvSpPr>
          <p:nvPr>
            <p:ph type="body" sz="quarter" idx="17"/>
          </p:nvPr>
        </p:nvSpPr>
        <p:spPr>
          <a:xfrm>
            <a:off x="381000" y="1628375"/>
            <a:ext cx="1525588" cy="864000"/>
          </a:xfrm>
          <a:prstGeom prst="homePlate">
            <a:avLst>
              <a:gd name="adj" fmla="val 19462"/>
            </a:avLst>
          </a:prstGeom>
          <a:solidFill>
            <a:srgbClr val="DDDDDD"/>
          </a:solidFill>
        </p:spPr>
        <p:txBody>
          <a:bodyPr lIns="36000" rIns="144000" anchor="ctr"/>
          <a:lstStyle>
            <a:lvl1pPr marL="0" indent="0" algn="ctr">
              <a:buNone/>
              <a:defRPr sz="1400" b="1"/>
            </a:lvl1pPr>
          </a:lstStyle>
          <a:p>
            <a:pPr lvl="0"/>
            <a:r>
              <a:rPr lang="en-US" noProof="0"/>
              <a:t>Click to edit Master text styles</a:t>
            </a:r>
          </a:p>
        </p:txBody>
      </p:sp>
      <p:sp>
        <p:nvSpPr>
          <p:cNvPr id="14" name="phSubtitle"/>
          <p:cNvSpPr>
            <a:spLocks noGrp="1"/>
          </p:cNvSpPr>
          <p:nvPr>
            <p:ph type="body" sz="quarter" idx="16"/>
          </p:nvPr>
        </p:nvSpPr>
        <p:spPr>
          <a:xfrm>
            <a:off x="381000" y="1306513"/>
            <a:ext cx="9144000" cy="322262"/>
          </a:xfrm>
        </p:spPr>
        <p:txBody>
          <a:bodyPr/>
          <a:lstStyle>
            <a:lvl1pPr>
              <a:buNone/>
              <a:defRPr b="1"/>
            </a:lvl1pPr>
            <a:lvl2pPr>
              <a:buNone/>
              <a:defRPr/>
            </a:lvl2pPr>
            <a:lvl3pPr>
              <a:buNone/>
              <a:defRPr/>
            </a:lvl3pPr>
            <a:lvl4pPr>
              <a:buNone/>
              <a:defRPr/>
            </a:lvl4pPr>
            <a:lvl5pPr>
              <a:buNone/>
              <a:defRPr/>
            </a:lvl5pPr>
          </a:lstStyle>
          <a:p>
            <a:pPr lvl="0"/>
            <a:r>
              <a:rPr lang="en-US" noProof="0"/>
              <a:t>Click to edit Master text styles</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17" name="Title 16"/>
          <p:cNvSpPr>
            <a:spLocks noGrp="1"/>
          </p:cNvSpPr>
          <p:nvPr>
            <p:ph type="title" hasCustomPrompt="1"/>
          </p:nvPr>
        </p:nvSpPr>
        <p:spPr/>
        <p:txBody>
          <a:bodyPr/>
          <a:lstStyle>
            <a:lvl1pPr>
              <a:defRPr/>
            </a:lvl1pPr>
          </a:lstStyle>
          <a:p>
            <a:r>
              <a:rPr lang="en-GB"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chnical Approach">
    <p:spTree>
      <p:nvGrpSpPr>
        <p:cNvPr id="1" name=""/>
        <p:cNvGrpSpPr/>
        <p:nvPr/>
      </p:nvGrpSpPr>
      <p:grpSpPr>
        <a:xfrm>
          <a:off x="0" y="0"/>
          <a:ext cx="0" cy="0"/>
          <a:chOff x="0" y="0"/>
          <a:chExt cx="0" cy="0"/>
        </a:xfrm>
      </p:grpSpPr>
      <p:sp>
        <p:nvSpPr>
          <p:cNvPr id="23" name="phGoal"/>
          <p:cNvSpPr>
            <a:spLocks noGrp="1"/>
          </p:cNvSpPr>
          <p:nvPr>
            <p:ph type="body" sz="quarter" idx="10" hasCustomPrompt="1"/>
          </p:nvPr>
        </p:nvSpPr>
        <p:spPr>
          <a:xfrm>
            <a:off x="381000" y="1325563"/>
            <a:ext cx="1644650" cy="5272086"/>
          </a:xfrm>
          <a:solidFill>
            <a:srgbClr val="A7A9AC"/>
          </a:solidFill>
          <a:ln>
            <a:solidFill>
              <a:srgbClr val="A7A9AC"/>
            </a:solidFill>
          </a:ln>
        </p:spPr>
        <p:txBody>
          <a:bodyPr lIns="36000" tIns="36000" rIns="36000" bIns="36000"/>
          <a:lstStyle>
            <a:lvl1pPr>
              <a:buNone/>
              <a:defRPr sz="1400" b="1">
                <a:solidFill>
                  <a:srgbClr val="FFFFFF"/>
                </a:solidFill>
              </a:defRPr>
            </a:lvl1pPr>
            <a:lvl2pPr>
              <a:buNone/>
              <a:defRPr b="1">
                <a:solidFill>
                  <a:srgbClr val="FFFFFF"/>
                </a:solidFill>
              </a:defRPr>
            </a:lvl2pPr>
            <a:lvl3pPr>
              <a:buNone/>
              <a:defRPr b="1">
                <a:solidFill>
                  <a:srgbClr val="FFFFFF"/>
                </a:solidFill>
              </a:defRPr>
            </a:lvl3pPr>
            <a:lvl4pPr>
              <a:buNone/>
              <a:defRPr b="1">
                <a:solidFill>
                  <a:srgbClr val="FFFFFF"/>
                </a:solidFill>
              </a:defRPr>
            </a:lvl4pPr>
            <a:lvl5pPr>
              <a:buNone/>
              <a:defRPr b="1">
                <a:solidFill>
                  <a:srgbClr val="FFFFFF"/>
                </a:solidFill>
              </a:defRPr>
            </a:lvl5pPr>
          </a:lstStyle>
          <a:p>
            <a:pPr lvl="0"/>
            <a:r>
              <a:rPr lang="en-GB" dirty="0"/>
              <a:t>Click to add goal</a:t>
            </a:r>
          </a:p>
        </p:txBody>
      </p:sp>
      <p:sp>
        <p:nvSpPr>
          <p:cNvPr id="9" name="lnLine"/>
          <p:cNvSpPr>
            <a:spLocks noChangeShapeType="1"/>
          </p:cNvSpPr>
          <p:nvPr userDrawn="1"/>
        </p:nvSpPr>
        <p:spPr bwMode="auto">
          <a:xfrm>
            <a:off x="2608263" y="1577563"/>
            <a:ext cx="6916737" cy="0"/>
          </a:xfrm>
          <a:prstGeom prst="line">
            <a:avLst/>
          </a:prstGeom>
          <a:noFill/>
          <a:ln w="6350">
            <a:solidFill>
              <a:srgbClr val="A7A9AC"/>
            </a:solidFill>
            <a:round/>
            <a:headEnd/>
            <a:tailEnd/>
          </a:ln>
        </p:spPr>
        <p:txBody>
          <a:bodyPr wrap="none" lIns="72000" tIns="72000" rIns="72000" bIns="72000" anchor="ctr"/>
          <a:lstStyle/>
          <a:p>
            <a:endParaRPr lang="en-GB" dirty="0"/>
          </a:p>
        </p:txBody>
      </p:sp>
      <p:sp>
        <p:nvSpPr>
          <p:cNvPr id="28" name="phText1b"/>
          <p:cNvSpPr>
            <a:spLocks noGrp="1"/>
          </p:cNvSpPr>
          <p:nvPr>
            <p:ph type="body" sz="quarter" idx="12"/>
          </p:nvPr>
        </p:nvSpPr>
        <p:spPr>
          <a:xfrm>
            <a:off x="2608263" y="1629019"/>
            <a:ext cx="6916737" cy="525463"/>
          </a:xfrm>
        </p:spPr>
        <p:txBody>
          <a:bodyPr/>
          <a:lstStyle>
            <a:lvl1pPr marL="176213" indent="-176213">
              <a:spcBef>
                <a:spcPts val="500"/>
              </a:spcBef>
              <a:defRPr sz="1200"/>
            </a:lvl1pPr>
            <a:lvl2pPr marL="363538" indent="-187325">
              <a:spcBef>
                <a:spcPts val="500"/>
              </a:spcBef>
              <a:defRPr sz="1200"/>
            </a:lvl2pPr>
            <a:lvl3pPr marL="539750" indent="-176213">
              <a:spcBef>
                <a:spcPts val="500"/>
              </a:spcBef>
              <a:defRPr sz="1200"/>
            </a:lvl3pPr>
            <a:lvl4pPr marL="714375" indent="-174625">
              <a:spcBef>
                <a:spcPts val="500"/>
              </a:spcBef>
              <a:defRPr sz="1200"/>
            </a:lvl4pPr>
            <a:lvl5pPr marL="903288" indent="-188913">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hText1a"/>
          <p:cNvSpPr>
            <a:spLocks noGrp="1"/>
          </p:cNvSpPr>
          <p:nvPr>
            <p:ph type="body" sz="quarter" idx="13"/>
          </p:nvPr>
        </p:nvSpPr>
        <p:spPr>
          <a:xfrm>
            <a:off x="500184" y="1651245"/>
            <a:ext cx="1980000" cy="503237"/>
          </a:xfrm>
          <a:solidFill>
            <a:srgbClr val="DDDDDD"/>
          </a:solidFill>
          <a:ln>
            <a:solidFill>
              <a:srgbClr val="A7A9AC"/>
            </a:solidFill>
          </a:ln>
        </p:spPr>
        <p:txBody>
          <a:bodyPr lIns="54000" rIns="54000" bIns="0" anchor="ctr"/>
          <a:lstStyle>
            <a:lvl1pPr marL="0" indent="0">
              <a:buNone/>
              <a:defRPr sz="1400" b="0"/>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31" name="phText2b"/>
          <p:cNvSpPr>
            <a:spLocks noGrp="1"/>
          </p:cNvSpPr>
          <p:nvPr>
            <p:ph type="body" sz="quarter" idx="14"/>
          </p:nvPr>
        </p:nvSpPr>
        <p:spPr>
          <a:xfrm>
            <a:off x="2608263" y="2249993"/>
            <a:ext cx="6916737" cy="525463"/>
          </a:xfrm>
        </p:spPr>
        <p:txBody>
          <a:bodyPr/>
          <a:lstStyle>
            <a:lvl1pPr marL="176213" indent="-176213">
              <a:spcBef>
                <a:spcPts val="500"/>
              </a:spcBef>
              <a:defRPr sz="1200"/>
            </a:lvl1pPr>
            <a:lvl2pPr marL="363538" indent="-187325">
              <a:spcBef>
                <a:spcPts val="500"/>
              </a:spcBef>
              <a:defRPr sz="1200"/>
            </a:lvl2pPr>
            <a:lvl3pPr marL="539750" indent="-176213">
              <a:spcBef>
                <a:spcPts val="500"/>
              </a:spcBef>
              <a:defRPr sz="1200"/>
            </a:lvl3pPr>
            <a:lvl4pPr marL="714375" indent="-174625">
              <a:spcBef>
                <a:spcPts val="500"/>
              </a:spcBef>
              <a:defRPr sz="1200"/>
            </a:lvl4pPr>
            <a:lvl5pPr marL="903288" indent="-188913">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phText2a"/>
          <p:cNvSpPr>
            <a:spLocks noGrp="1"/>
          </p:cNvSpPr>
          <p:nvPr>
            <p:ph type="body" sz="quarter" idx="15"/>
          </p:nvPr>
        </p:nvSpPr>
        <p:spPr>
          <a:xfrm>
            <a:off x="500184" y="2272219"/>
            <a:ext cx="1980000" cy="503237"/>
          </a:xfrm>
          <a:solidFill>
            <a:srgbClr val="DDDDDD"/>
          </a:solidFill>
          <a:ln>
            <a:solidFill>
              <a:srgbClr val="A7A9AC"/>
            </a:solidFill>
          </a:ln>
        </p:spPr>
        <p:txBody>
          <a:bodyPr lIns="54000" rIns="54000" bIns="0" anchor="ctr"/>
          <a:lstStyle>
            <a:lvl1pPr marL="0" indent="0">
              <a:buNone/>
              <a:defRPr sz="1400" b="0"/>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33" name="phText3b"/>
          <p:cNvSpPr>
            <a:spLocks noGrp="1"/>
          </p:cNvSpPr>
          <p:nvPr>
            <p:ph type="body" sz="quarter" idx="16"/>
          </p:nvPr>
        </p:nvSpPr>
        <p:spPr>
          <a:xfrm>
            <a:off x="2608263" y="2870967"/>
            <a:ext cx="6916737" cy="525463"/>
          </a:xfrm>
        </p:spPr>
        <p:txBody>
          <a:bodyPr/>
          <a:lstStyle>
            <a:lvl1pPr marL="176213" indent="-176213">
              <a:spcBef>
                <a:spcPts val="500"/>
              </a:spcBef>
              <a:defRPr sz="1200"/>
            </a:lvl1pPr>
            <a:lvl2pPr marL="363538" indent="-187325">
              <a:spcBef>
                <a:spcPts val="500"/>
              </a:spcBef>
              <a:defRPr sz="1200"/>
            </a:lvl2pPr>
            <a:lvl3pPr marL="539750" indent="-176213">
              <a:spcBef>
                <a:spcPts val="500"/>
              </a:spcBef>
              <a:defRPr sz="1200"/>
            </a:lvl3pPr>
            <a:lvl4pPr marL="714375" indent="-174625">
              <a:spcBef>
                <a:spcPts val="500"/>
              </a:spcBef>
              <a:defRPr sz="1200"/>
            </a:lvl4pPr>
            <a:lvl5pPr marL="903288" indent="-188913">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phText3a"/>
          <p:cNvSpPr>
            <a:spLocks noGrp="1"/>
          </p:cNvSpPr>
          <p:nvPr>
            <p:ph type="body" sz="quarter" idx="17"/>
          </p:nvPr>
        </p:nvSpPr>
        <p:spPr>
          <a:xfrm>
            <a:off x="500184" y="2893193"/>
            <a:ext cx="1980000" cy="503237"/>
          </a:xfrm>
          <a:solidFill>
            <a:srgbClr val="DDDDDD"/>
          </a:solidFill>
          <a:ln>
            <a:solidFill>
              <a:srgbClr val="A7A9AC"/>
            </a:solidFill>
          </a:ln>
        </p:spPr>
        <p:txBody>
          <a:bodyPr lIns="54000" rIns="54000" bIns="0" anchor="ctr"/>
          <a:lstStyle>
            <a:lvl1pPr marL="0" indent="0">
              <a:buNone/>
              <a:defRPr sz="1400" b="0"/>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35" name="phText4b"/>
          <p:cNvSpPr>
            <a:spLocks noGrp="1"/>
          </p:cNvSpPr>
          <p:nvPr>
            <p:ph type="body" sz="quarter" idx="18"/>
          </p:nvPr>
        </p:nvSpPr>
        <p:spPr>
          <a:xfrm>
            <a:off x="2608263" y="3491941"/>
            <a:ext cx="6916737" cy="525463"/>
          </a:xfrm>
        </p:spPr>
        <p:txBody>
          <a:bodyPr/>
          <a:lstStyle>
            <a:lvl1pPr marL="176213" indent="-176213">
              <a:spcBef>
                <a:spcPts val="500"/>
              </a:spcBef>
              <a:defRPr sz="1200"/>
            </a:lvl1pPr>
            <a:lvl2pPr marL="363538" indent="-187325">
              <a:spcBef>
                <a:spcPts val="500"/>
              </a:spcBef>
              <a:defRPr sz="1200"/>
            </a:lvl2pPr>
            <a:lvl3pPr marL="539750" indent="-176213">
              <a:spcBef>
                <a:spcPts val="500"/>
              </a:spcBef>
              <a:defRPr sz="1200"/>
            </a:lvl3pPr>
            <a:lvl4pPr marL="714375" indent="-174625">
              <a:spcBef>
                <a:spcPts val="500"/>
              </a:spcBef>
              <a:defRPr sz="1200"/>
            </a:lvl4pPr>
            <a:lvl5pPr marL="903288" indent="-188913">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phText4a"/>
          <p:cNvSpPr>
            <a:spLocks noGrp="1"/>
          </p:cNvSpPr>
          <p:nvPr>
            <p:ph type="body" sz="quarter" idx="19"/>
          </p:nvPr>
        </p:nvSpPr>
        <p:spPr>
          <a:xfrm>
            <a:off x="500184" y="3514167"/>
            <a:ext cx="1980000" cy="503237"/>
          </a:xfrm>
          <a:solidFill>
            <a:srgbClr val="DDDDDD"/>
          </a:solidFill>
          <a:ln>
            <a:solidFill>
              <a:srgbClr val="A7A9AC"/>
            </a:solidFill>
          </a:ln>
        </p:spPr>
        <p:txBody>
          <a:bodyPr lIns="54000" rIns="54000" bIns="0" anchor="ctr"/>
          <a:lstStyle>
            <a:lvl1pPr marL="0" indent="0">
              <a:buNone/>
              <a:defRPr sz="1400" b="0"/>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37" name="phText5b"/>
          <p:cNvSpPr>
            <a:spLocks noGrp="1"/>
          </p:cNvSpPr>
          <p:nvPr>
            <p:ph type="body" sz="quarter" idx="20"/>
          </p:nvPr>
        </p:nvSpPr>
        <p:spPr>
          <a:xfrm>
            <a:off x="2608263" y="4112915"/>
            <a:ext cx="6916737" cy="525463"/>
          </a:xfrm>
        </p:spPr>
        <p:txBody>
          <a:bodyPr/>
          <a:lstStyle>
            <a:lvl1pPr marL="176213" indent="-176213">
              <a:spcBef>
                <a:spcPts val="500"/>
              </a:spcBef>
              <a:defRPr sz="1200"/>
            </a:lvl1pPr>
            <a:lvl2pPr marL="363538" indent="-187325">
              <a:spcBef>
                <a:spcPts val="500"/>
              </a:spcBef>
              <a:defRPr sz="1200"/>
            </a:lvl2pPr>
            <a:lvl3pPr marL="539750" indent="-176213">
              <a:spcBef>
                <a:spcPts val="500"/>
              </a:spcBef>
              <a:defRPr sz="1200"/>
            </a:lvl3pPr>
            <a:lvl4pPr marL="714375" indent="-174625">
              <a:spcBef>
                <a:spcPts val="500"/>
              </a:spcBef>
              <a:defRPr sz="1200"/>
            </a:lvl4pPr>
            <a:lvl5pPr marL="903288" indent="-188913">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 name="phText5a"/>
          <p:cNvSpPr>
            <a:spLocks noGrp="1"/>
          </p:cNvSpPr>
          <p:nvPr>
            <p:ph type="body" sz="quarter" idx="21"/>
          </p:nvPr>
        </p:nvSpPr>
        <p:spPr>
          <a:xfrm>
            <a:off x="500184" y="4135141"/>
            <a:ext cx="1980000" cy="503237"/>
          </a:xfrm>
          <a:solidFill>
            <a:srgbClr val="DDDDDD"/>
          </a:solidFill>
          <a:ln>
            <a:solidFill>
              <a:srgbClr val="A7A9AC"/>
            </a:solidFill>
          </a:ln>
        </p:spPr>
        <p:txBody>
          <a:bodyPr lIns="54000" rIns="54000" bIns="0" anchor="ctr"/>
          <a:lstStyle>
            <a:lvl1pPr marL="0" indent="0">
              <a:buNone/>
              <a:defRPr sz="1400" b="0"/>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39" name="phText6b"/>
          <p:cNvSpPr>
            <a:spLocks noGrp="1"/>
          </p:cNvSpPr>
          <p:nvPr>
            <p:ph type="body" sz="quarter" idx="22"/>
          </p:nvPr>
        </p:nvSpPr>
        <p:spPr>
          <a:xfrm>
            <a:off x="2608263" y="4733889"/>
            <a:ext cx="6916737" cy="525463"/>
          </a:xfrm>
        </p:spPr>
        <p:txBody>
          <a:bodyPr/>
          <a:lstStyle>
            <a:lvl1pPr marL="176213" indent="-176213">
              <a:spcBef>
                <a:spcPts val="500"/>
              </a:spcBef>
              <a:defRPr sz="1200"/>
            </a:lvl1pPr>
            <a:lvl2pPr marL="363538" indent="-187325">
              <a:spcBef>
                <a:spcPts val="500"/>
              </a:spcBef>
              <a:defRPr sz="1200"/>
            </a:lvl2pPr>
            <a:lvl3pPr marL="539750" indent="-176213">
              <a:spcBef>
                <a:spcPts val="500"/>
              </a:spcBef>
              <a:defRPr sz="1200"/>
            </a:lvl3pPr>
            <a:lvl4pPr marL="714375" indent="-174625">
              <a:spcBef>
                <a:spcPts val="500"/>
              </a:spcBef>
              <a:defRPr sz="1200"/>
            </a:lvl4pPr>
            <a:lvl5pPr marL="903288" indent="-188913">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0" name="phText6a"/>
          <p:cNvSpPr>
            <a:spLocks noGrp="1"/>
          </p:cNvSpPr>
          <p:nvPr>
            <p:ph type="body" sz="quarter" idx="23"/>
          </p:nvPr>
        </p:nvSpPr>
        <p:spPr>
          <a:xfrm>
            <a:off x="500184" y="4756115"/>
            <a:ext cx="1980000" cy="503237"/>
          </a:xfrm>
          <a:solidFill>
            <a:srgbClr val="DDDDDD"/>
          </a:solidFill>
          <a:ln>
            <a:solidFill>
              <a:srgbClr val="A7A9AC"/>
            </a:solidFill>
          </a:ln>
        </p:spPr>
        <p:txBody>
          <a:bodyPr lIns="54000" rIns="54000" bIns="0" anchor="ctr"/>
          <a:lstStyle>
            <a:lvl1pPr marL="0" indent="0">
              <a:buNone/>
              <a:defRPr sz="1400" b="0"/>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41" name="phText7b"/>
          <p:cNvSpPr>
            <a:spLocks noGrp="1"/>
          </p:cNvSpPr>
          <p:nvPr>
            <p:ph type="body" sz="quarter" idx="24"/>
          </p:nvPr>
        </p:nvSpPr>
        <p:spPr>
          <a:xfrm>
            <a:off x="2608263" y="5354863"/>
            <a:ext cx="6916737" cy="525463"/>
          </a:xfrm>
        </p:spPr>
        <p:txBody>
          <a:bodyPr/>
          <a:lstStyle>
            <a:lvl1pPr marL="176213" indent="-176213">
              <a:spcBef>
                <a:spcPts val="500"/>
              </a:spcBef>
              <a:defRPr sz="1200"/>
            </a:lvl1pPr>
            <a:lvl2pPr marL="363538" indent="-187325">
              <a:spcBef>
                <a:spcPts val="500"/>
              </a:spcBef>
              <a:defRPr sz="1200"/>
            </a:lvl2pPr>
            <a:lvl3pPr marL="539750" indent="-176213">
              <a:spcBef>
                <a:spcPts val="500"/>
              </a:spcBef>
              <a:defRPr sz="1200"/>
            </a:lvl3pPr>
            <a:lvl4pPr marL="714375" indent="-174625">
              <a:spcBef>
                <a:spcPts val="500"/>
              </a:spcBef>
              <a:defRPr sz="1200"/>
            </a:lvl4pPr>
            <a:lvl5pPr marL="903288" indent="-188913">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2" name="phText7a"/>
          <p:cNvSpPr>
            <a:spLocks noGrp="1"/>
          </p:cNvSpPr>
          <p:nvPr>
            <p:ph type="body" sz="quarter" idx="25"/>
          </p:nvPr>
        </p:nvSpPr>
        <p:spPr>
          <a:xfrm>
            <a:off x="500184" y="5377089"/>
            <a:ext cx="1980000" cy="503237"/>
          </a:xfrm>
          <a:solidFill>
            <a:srgbClr val="DDDDDD"/>
          </a:solidFill>
          <a:ln>
            <a:solidFill>
              <a:srgbClr val="A7A9AC"/>
            </a:solidFill>
          </a:ln>
        </p:spPr>
        <p:txBody>
          <a:bodyPr lIns="54000" rIns="54000" bIns="0" anchor="ctr"/>
          <a:lstStyle>
            <a:lvl1pPr marL="0" indent="0">
              <a:buNone/>
              <a:defRPr sz="1400" b="0"/>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43" name="phText8b"/>
          <p:cNvSpPr>
            <a:spLocks noGrp="1"/>
          </p:cNvSpPr>
          <p:nvPr>
            <p:ph type="body" sz="quarter" idx="26"/>
          </p:nvPr>
        </p:nvSpPr>
        <p:spPr>
          <a:xfrm>
            <a:off x="2608263" y="5975839"/>
            <a:ext cx="6916737" cy="525463"/>
          </a:xfrm>
        </p:spPr>
        <p:txBody>
          <a:bodyPr/>
          <a:lstStyle>
            <a:lvl1pPr marL="176213" indent="-176213">
              <a:spcBef>
                <a:spcPts val="500"/>
              </a:spcBef>
              <a:defRPr sz="1200"/>
            </a:lvl1pPr>
            <a:lvl2pPr marL="363538" indent="-187325">
              <a:spcBef>
                <a:spcPts val="500"/>
              </a:spcBef>
              <a:defRPr sz="1200"/>
            </a:lvl2pPr>
            <a:lvl3pPr marL="539750" indent="-176213">
              <a:spcBef>
                <a:spcPts val="500"/>
              </a:spcBef>
              <a:defRPr sz="1200"/>
            </a:lvl3pPr>
            <a:lvl4pPr marL="714375" indent="-174625">
              <a:spcBef>
                <a:spcPts val="500"/>
              </a:spcBef>
              <a:defRPr sz="1200"/>
            </a:lvl4pPr>
            <a:lvl5pPr marL="903288" indent="-188913">
              <a:spcBef>
                <a:spcPts val="5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4" name="phText8a"/>
          <p:cNvSpPr>
            <a:spLocks noGrp="1"/>
          </p:cNvSpPr>
          <p:nvPr>
            <p:ph type="body" sz="quarter" idx="27"/>
          </p:nvPr>
        </p:nvSpPr>
        <p:spPr>
          <a:xfrm>
            <a:off x="500184" y="5998065"/>
            <a:ext cx="1980000" cy="503237"/>
          </a:xfrm>
          <a:solidFill>
            <a:srgbClr val="DDDDDD"/>
          </a:solidFill>
          <a:ln>
            <a:solidFill>
              <a:srgbClr val="A7A9AC"/>
            </a:solidFill>
          </a:ln>
        </p:spPr>
        <p:txBody>
          <a:bodyPr lIns="54000" rIns="54000" bIns="0" anchor="ctr"/>
          <a:lstStyle>
            <a:lvl1pPr marL="0" indent="0">
              <a:buNone/>
              <a:defRPr sz="1400" b="0"/>
            </a:lvl1pPr>
            <a:lvl2pPr>
              <a:buNone/>
              <a:defRPr sz="1400"/>
            </a:lvl2pPr>
            <a:lvl3pPr>
              <a:buNone/>
              <a:defRPr sz="1400"/>
            </a:lvl3pPr>
            <a:lvl4pPr>
              <a:buNone/>
              <a:defRPr sz="1400"/>
            </a:lvl4pPr>
            <a:lvl5pPr>
              <a:buNone/>
              <a:defRPr sz="1400"/>
            </a:lvl5pPr>
          </a:lstStyle>
          <a:p>
            <a:pPr lvl="0"/>
            <a:r>
              <a:rPr lang="en-US"/>
              <a:t>Click to edit Master text styles</a:t>
            </a:r>
          </a:p>
        </p:txBody>
      </p:sp>
      <p:sp>
        <p:nvSpPr>
          <p:cNvPr id="26" name="phSubtitle"/>
          <p:cNvSpPr>
            <a:spLocks noGrp="1"/>
          </p:cNvSpPr>
          <p:nvPr>
            <p:ph type="body" sz="quarter" idx="11" hasCustomPrompt="1"/>
          </p:nvPr>
        </p:nvSpPr>
        <p:spPr>
          <a:xfrm>
            <a:off x="2608263" y="1325563"/>
            <a:ext cx="6916737" cy="252000"/>
          </a:xfrm>
        </p:spPr>
        <p:txBody>
          <a:bodyPr tIns="36000" bIns="36000"/>
          <a:lstStyle>
            <a:lvl1pPr>
              <a:buNone/>
              <a:defRPr sz="1400" b="1"/>
            </a:lvl1pPr>
            <a:lvl2pPr>
              <a:buNone/>
              <a:defRPr sz="1400" b="1"/>
            </a:lvl2pPr>
            <a:lvl3pPr>
              <a:buNone/>
              <a:defRPr sz="1400" b="1"/>
            </a:lvl3pPr>
            <a:lvl4pPr>
              <a:buNone/>
              <a:defRPr sz="1400" b="1"/>
            </a:lvl4pPr>
            <a:lvl5pPr>
              <a:buNone/>
              <a:defRPr sz="1400" b="1"/>
            </a:lvl5pPr>
          </a:lstStyle>
          <a:p>
            <a:pPr lvl="0"/>
            <a:r>
              <a:rPr lang="en-GB" dirty="0"/>
              <a:t>Click to add approach</a:t>
            </a:r>
          </a:p>
        </p:txBody>
      </p:sp>
      <p:sp>
        <p:nvSpPr>
          <p:cNvPr id="45" name="phSectionTitle"/>
          <p:cNvSpPr>
            <a:spLocks noGrp="1"/>
          </p:cNvSpPr>
          <p:nvPr>
            <p:ph type="body" sz="quarter" idx="28"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7" name="Title 26"/>
          <p:cNvSpPr>
            <a:spLocks noGrp="1"/>
          </p:cNvSpPr>
          <p:nvPr>
            <p:ph type="title" hasCustomPrompt="1"/>
          </p:nvPr>
        </p:nvSpPr>
        <p:spPr/>
        <p:txBody>
          <a:bodyPr/>
          <a:lstStyle>
            <a:lvl1pPr>
              <a:defRPr/>
            </a:lvl1pPr>
          </a:lstStyle>
          <a:p>
            <a:r>
              <a:rPr lang="en-GB"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V-Resume">
    <p:spTree>
      <p:nvGrpSpPr>
        <p:cNvPr id="1" name=""/>
        <p:cNvGrpSpPr/>
        <p:nvPr/>
      </p:nvGrpSpPr>
      <p:grpSpPr>
        <a:xfrm>
          <a:off x="0" y="0"/>
          <a:ext cx="0" cy="0"/>
          <a:chOff x="0" y="0"/>
          <a:chExt cx="0" cy="0"/>
        </a:xfrm>
      </p:grpSpPr>
      <p:sp>
        <p:nvSpPr>
          <p:cNvPr id="16" name="pic1"/>
          <p:cNvSpPr>
            <a:spLocks noGrp="1"/>
          </p:cNvSpPr>
          <p:nvPr>
            <p:ph sz="half" idx="15" hasCustomPrompt="1"/>
          </p:nvPr>
        </p:nvSpPr>
        <p:spPr>
          <a:xfrm>
            <a:off x="381000" y="1306515"/>
            <a:ext cx="1260000" cy="1800000"/>
          </a:xfrm>
        </p:spPr>
        <p:txBody>
          <a:bodyPr lIns="0" tIns="0" rIns="0" bIns="0" anchor="ctr"/>
          <a:lstStyle>
            <a:lvl1pPr marL="0" indent="0" algn="ctr">
              <a:spcBef>
                <a:spcPts val="0"/>
              </a:spcBef>
              <a:buNone/>
              <a:defRPr sz="10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PHOTO</a:t>
            </a:r>
            <a:br>
              <a:rPr lang="en-GB" noProof="0" dirty="0"/>
            </a:br>
            <a:r>
              <a:rPr lang="en-GB" noProof="0" dirty="0"/>
              <a:t>w x h: 3.5cm x 5cm</a:t>
            </a:r>
            <a:br>
              <a:rPr lang="en-GB" noProof="0" dirty="0"/>
            </a:br>
            <a:r>
              <a:rPr lang="en-GB" noProof="0" dirty="0"/>
              <a:t>Copy photo from</a:t>
            </a:r>
            <a:br>
              <a:rPr lang="en-GB" noProof="0" dirty="0"/>
            </a:br>
            <a:r>
              <a:rPr lang="en-GB" noProof="0" dirty="0"/>
              <a:t>R-World PIP and paste onto slide.</a:t>
            </a:r>
            <a:br>
              <a:rPr lang="en-GB" noProof="0" dirty="0"/>
            </a:br>
            <a:r>
              <a:rPr lang="en-GB" noProof="0" dirty="0"/>
              <a:t>Resize/crop to the above dimensions then Copy.  Click here and Paste Special as Picture (JEPG)</a:t>
            </a:r>
          </a:p>
        </p:txBody>
      </p:sp>
      <p:sp>
        <p:nvSpPr>
          <p:cNvPr id="12" name="rec3"/>
          <p:cNvSpPr>
            <a:spLocks noChangeArrowheads="1"/>
          </p:cNvSpPr>
          <p:nvPr userDrawn="1"/>
        </p:nvSpPr>
        <p:spPr bwMode="auto">
          <a:xfrm>
            <a:off x="381000" y="3704433"/>
            <a:ext cx="9144000" cy="323850"/>
          </a:xfrm>
          <a:prstGeom prst="rect">
            <a:avLst/>
          </a:prstGeom>
          <a:noFill/>
          <a:ln w="3175" algn="ctr">
            <a:noFill/>
            <a:miter lim="800000"/>
            <a:headEnd/>
            <a:tailEnd/>
          </a:ln>
        </p:spPr>
        <p:txBody>
          <a:bodyPr lIns="0" tIns="0" rIns="0" bIns="72000" anchor="b"/>
          <a:lstStyle/>
          <a:p>
            <a:pPr algn="l"/>
            <a:r>
              <a:rPr lang="en-GB" b="1" dirty="0"/>
              <a:t>Key projects</a:t>
            </a:r>
          </a:p>
        </p:txBody>
      </p:sp>
      <p:sp>
        <p:nvSpPr>
          <p:cNvPr id="10" name="rec2"/>
          <p:cNvSpPr>
            <a:spLocks noChangeArrowheads="1"/>
          </p:cNvSpPr>
          <p:nvPr userDrawn="1"/>
        </p:nvSpPr>
        <p:spPr bwMode="auto">
          <a:xfrm>
            <a:off x="5029201" y="1304925"/>
            <a:ext cx="4495800" cy="322263"/>
          </a:xfrm>
          <a:prstGeom prst="rect">
            <a:avLst/>
          </a:prstGeom>
          <a:noFill/>
          <a:ln w="3175" algn="ctr">
            <a:noFill/>
            <a:miter lim="800000"/>
            <a:headEnd/>
            <a:tailEnd/>
          </a:ln>
        </p:spPr>
        <p:txBody>
          <a:bodyPr lIns="0" tIns="0" rIns="0" bIns="72000" anchor="b"/>
          <a:lstStyle/>
          <a:p>
            <a:pPr algn="l"/>
            <a:r>
              <a:rPr lang="en-GB" b="1" dirty="0"/>
              <a:t>Professional experience</a:t>
            </a:r>
          </a:p>
        </p:txBody>
      </p:sp>
      <p:sp>
        <p:nvSpPr>
          <p:cNvPr id="8" name="rec1"/>
          <p:cNvSpPr>
            <a:spLocks noChangeArrowheads="1"/>
          </p:cNvSpPr>
          <p:nvPr userDrawn="1"/>
        </p:nvSpPr>
        <p:spPr bwMode="auto">
          <a:xfrm>
            <a:off x="1792288" y="1304925"/>
            <a:ext cx="3084512" cy="323850"/>
          </a:xfrm>
          <a:prstGeom prst="rect">
            <a:avLst/>
          </a:prstGeom>
          <a:noFill/>
          <a:ln w="3175" algn="ctr">
            <a:noFill/>
            <a:miter lim="800000"/>
            <a:headEnd/>
            <a:tailEnd/>
          </a:ln>
        </p:spPr>
        <p:txBody>
          <a:bodyPr lIns="0" tIns="0" rIns="0" bIns="72000" anchor="b"/>
          <a:lstStyle/>
          <a:p>
            <a:pPr algn="l"/>
            <a:r>
              <a:rPr lang="en-GB" b="1" dirty="0"/>
              <a:t>Professional education</a:t>
            </a:r>
          </a:p>
        </p:txBody>
      </p:sp>
      <p:sp>
        <p:nvSpPr>
          <p:cNvPr id="6" name="phContent4"/>
          <p:cNvSpPr>
            <a:spLocks noGrp="1"/>
          </p:cNvSpPr>
          <p:nvPr>
            <p:ph sz="half" idx="11" hasCustomPrompt="1"/>
          </p:nvPr>
        </p:nvSpPr>
        <p:spPr>
          <a:xfrm>
            <a:off x="5029200" y="4028283"/>
            <a:ext cx="4495800" cy="2569367"/>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Content3"/>
          <p:cNvSpPr>
            <a:spLocks noGrp="1"/>
          </p:cNvSpPr>
          <p:nvPr>
            <p:ph sz="half" idx="10" hasCustomPrompt="1"/>
          </p:nvPr>
        </p:nvSpPr>
        <p:spPr>
          <a:xfrm>
            <a:off x="381000" y="4028283"/>
            <a:ext cx="4495800" cy="2569367"/>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2"/>
          <p:cNvSpPr>
            <a:spLocks noGrp="1"/>
          </p:cNvSpPr>
          <p:nvPr>
            <p:ph sz="half" idx="2" hasCustomPrompt="1"/>
          </p:nvPr>
        </p:nvSpPr>
        <p:spPr>
          <a:xfrm>
            <a:off x="5029200" y="1627189"/>
            <a:ext cx="4495800" cy="2077124"/>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1792288" y="1628775"/>
            <a:ext cx="3084512" cy="2075657"/>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21" name="lnLine3"/>
          <p:cNvCxnSpPr/>
          <p:nvPr userDrawn="1"/>
        </p:nvCxnSpPr>
        <p:spPr bwMode="auto">
          <a:xfrm>
            <a:off x="381000" y="4028283"/>
            <a:ext cx="9144000" cy="0"/>
          </a:xfrm>
          <a:prstGeom prst="line">
            <a:avLst/>
          </a:prstGeom>
          <a:solidFill>
            <a:schemeClr val="bg1"/>
          </a:solidFill>
          <a:ln w="6350" cap="flat" cmpd="sng" algn="ctr">
            <a:solidFill>
              <a:srgbClr val="A7A9AC"/>
            </a:solidFill>
            <a:prstDash val="solid"/>
            <a:round/>
            <a:headEnd type="none" w="med" len="med"/>
            <a:tailEnd type="none" w="med" len="med"/>
          </a:ln>
          <a:effectLst/>
        </p:spPr>
      </p:cxnSp>
      <p:cxnSp>
        <p:nvCxnSpPr>
          <p:cNvPr id="24" name="lnLine2"/>
          <p:cNvCxnSpPr/>
          <p:nvPr userDrawn="1"/>
        </p:nvCxnSpPr>
        <p:spPr bwMode="auto">
          <a:xfrm>
            <a:off x="5029201" y="1627188"/>
            <a:ext cx="4495799" cy="0"/>
          </a:xfrm>
          <a:prstGeom prst="line">
            <a:avLst/>
          </a:prstGeom>
          <a:solidFill>
            <a:schemeClr val="bg1"/>
          </a:solidFill>
          <a:ln w="6350" cap="flat" cmpd="sng" algn="ctr">
            <a:solidFill>
              <a:srgbClr val="A7A9AC"/>
            </a:solidFill>
            <a:prstDash val="solid"/>
            <a:round/>
            <a:headEnd type="none" w="med" len="med"/>
            <a:tailEnd type="none" w="med" len="med"/>
          </a:ln>
          <a:effectLst/>
        </p:spPr>
      </p:cxnSp>
      <p:cxnSp>
        <p:nvCxnSpPr>
          <p:cNvPr id="22" name="lnLine1"/>
          <p:cNvCxnSpPr/>
          <p:nvPr userDrawn="1"/>
        </p:nvCxnSpPr>
        <p:spPr bwMode="auto">
          <a:xfrm>
            <a:off x="1792288" y="1627188"/>
            <a:ext cx="3084512" cy="0"/>
          </a:xfrm>
          <a:prstGeom prst="line">
            <a:avLst/>
          </a:prstGeom>
          <a:solidFill>
            <a:schemeClr val="bg1"/>
          </a:solidFill>
          <a:ln w="6350" cap="flat" cmpd="sng" algn="ctr">
            <a:solidFill>
              <a:srgbClr val="A7A9AC"/>
            </a:solidFill>
            <a:prstDash val="solid"/>
            <a:round/>
            <a:headEnd type="none" w="med" len="med"/>
            <a:tailEnd type="none" w="med" len="med"/>
          </a:ln>
          <a:effectLst/>
        </p:spPr>
      </p:cxn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15" name="Title 14"/>
          <p:cNvSpPr>
            <a:spLocks noGrp="1"/>
          </p:cNvSpPr>
          <p:nvPr>
            <p:ph type="title" hasCustomPrompt="1"/>
          </p:nvPr>
        </p:nvSpPr>
        <p:spPr>
          <a:xfrm>
            <a:off x="152397" y="304798"/>
            <a:ext cx="8308800" cy="615553"/>
          </a:xfrm>
        </p:spPr>
        <p:txBody>
          <a:bodyPr/>
          <a:lstStyle/>
          <a:p>
            <a:r>
              <a:rPr lang="en-GB" noProof="0" dirty="0"/>
              <a:t>Click to add name</a:t>
            </a:r>
            <a:br>
              <a:rPr lang="en-GB" noProof="0" dirty="0"/>
            </a:br>
            <a:r>
              <a:rPr lang="en-GB" noProof="0" dirty="0"/>
              <a:t>Click to add job title/role and company</a:t>
            </a:r>
            <a:endParaRPr lang="en-GB" dirty="0"/>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se Study Pic Left">
    <p:spTree>
      <p:nvGrpSpPr>
        <p:cNvPr id="1" name=""/>
        <p:cNvGrpSpPr/>
        <p:nvPr/>
      </p:nvGrpSpPr>
      <p:grpSpPr>
        <a:xfrm>
          <a:off x="0" y="0"/>
          <a:ext cx="0" cy="0"/>
          <a:chOff x="0" y="0"/>
          <a:chExt cx="0" cy="0"/>
        </a:xfrm>
      </p:grpSpPr>
      <p:sp>
        <p:nvSpPr>
          <p:cNvPr id="17" name="phContent4"/>
          <p:cNvSpPr>
            <a:spLocks noGrp="1"/>
          </p:cNvSpPr>
          <p:nvPr>
            <p:ph sz="half" idx="17" hasCustomPrompt="1"/>
          </p:nvPr>
        </p:nvSpPr>
        <p:spPr>
          <a:xfrm>
            <a:off x="381003" y="1303188"/>
            <a:ext cx="4495800" cy="2401125"/>
          </a:xfrm>
        </p:spPr>
        <p:txBody>
          <a:bodyPr tIns="72000" anchor="t"/>
          <a:lstStyle>
            <a:lvl1pPr marL="180975" indent="-180975" algn="ctr">
              <a:buNone/>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Paste Picture Here</a:t>
            </a:r>
          </a:p>
        </p:txBody>
      </p:sp>
      <p:sp>
        <p:nvSpPr>
          <p:cNvPr id="6" name="phContent3"/>
          <p:cNvSpPr>
            <a:spLocks noGrp="1"/>
          </p:cNvSpPr>
          <p:nvPr>
            <p:ph sz="half" idx="11" hasCustomPrompt="1"/>
          </p:nvPr>
        </p:nvSpPr>
        <p:spPr>
          <a:xfrm>
            <a:off x="5029200" y="4028283"/>
            <a:ext cx="4495800" cy="2569367"/>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Content2"/>
          <p:cNvSpPr>
            <a:spLocks noGrp="1"/>
          </p:cNvSpPr>
          <p:nvPr>
            <p:ph sz="half" idx="10" hasCustomPrompt="1"/>
          </p:nvPr>
        </p:nvSpPr>
        <p:spPr>
          <a:xfrm>
            <a:off x="381000" y="4028283"/>
            <a:ext cx="4495800" cy="2569367"/>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1"/>
          <p:cNvSpPr>
            <a:spLocks noGrp="1"/>
          </p:cNvSpPr>
          <p:nvPr>
            <p:ph sz="half" idx="2" hasCustomPrompt="1"/>
          </p:nvPr>
        </p:nvSpPr>
        <p:spPr>
          <a:xfrm>
            <a:off x="5029200" y="1627189"/>
            <a:ext cx="4495800" cy="2077124"/>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phText3"/>
          <p:cNvSpPr>
            <a:spLocks noGrp="1"/>
          </p:cNvSpPr>
          <p:nvPr>
            <p:ph type="body" sz="quarter" idx="15"/>
          </p:nvPr>
        </p:nvSpPr>
        <p:spPr>
          <a:xfrm>
            <a:off x="5029201" y="3701900"/>
            <a:ext cx="4495797" cy="324000"/>
          </a:xfrm>
        </p:spPr>
        <p:txBody>
          <a:bodyPr bIns="72000" anchor="b"/>
          <a:lstStyle>
            <a:lvl1pPr>
              <a:buNone/>
              <a:defRPr sz="1400" b="1"/>
            </a:lvl1pPr>
          </a:lstStyle>
          <a:p>
            <a:pPr lvl="0"/>
            <a:r>
              <a:rPr lang="en-US"/>
              <a:t>Click to edit Master text styles</a:t>
            </a:r>
          </a:p>
        </p:txBody>
      </p:sp>
      <p:sp>
        <p:nvSpPr>
          <p:cNvPr id="26" name="phText2"/>
          <p:cNvSpPr>
            <a:spLocks noGrp="1"/>
          </p:cNvSpPr>
          <p:nvPr>
            <p:ph type="body" sz="quarter" idx="16"/>
          </p:nvPr>
        </p:nvSpPr>
        <p:spPr>
          <a:xfrm>
            <a:off x="381003" y="3704313"/>
            <a:ext cx="4495797" cy="324000"/>
          </a:xfrm>
        </p:spPr>
        <p:txBody>
          <a:bodyPr bIns="72000" anchor="b"/>
          <a:lstStyle>
            <a:lvl1pPr>
              <a:buNone/>
              <a:defRPr sz="1400" b="1"/>
            </a:lvl1pPr>
          </a:lstStyle>
          <a:p>
            <a:pPr lvl="0"/>
            <a:r>
              <a:rPr lang="en-US"/>
              <a:t>Click to edit Master text styles</a:t>
            </a:r>
          </a:p>
        </p:txBody>
      </p:sp>
      <p:sp>
        <p:nvSpPr>
          <p:cNvPr id="23" name="phText1"/>
          <p:cNvSpPr>
            <a:spLocks noGrp="1"/>
          </p:cNvSpPr>
          <p:nvPr>
            <p:ph type="body" sz="quarter" idx="14"/>
          </p:nvPr>
        </p:nvSpPr>
        <p:spPr>
          <a:xfrm>
            <a:off x="5029201" y="1303188"/>
            <a:ext cx="4495797" cy="324000"/>
          </a:xfrm>
        </p:spPr>
        <p:txBody>
          <a:bodyPr bIns="72000" anchor="b"/>
          <a:lstStyle>
            <a:lvl1pPr>
              <a:buNone/>
              <a:defRPr sz="1400" b="1"/>
            </a:lvl1pPr>
          </a:lstStyle>
          <a:p>
            <a:pPr lvl="0"/>
            <a:r>
              <a:rPr lang="en-US"/>
              <a:t>Click to edit Master text styles</a:t>
            </a:r>
          </a:p>
        </p:txBody>
      </p:sp>
      <p:cxnSp>
        <p:nvCxnSpPr>
          <p:cNvPr id="21" name="lnLine3"/>
          <p:cNvCxnSpPr/>
          <p:nvPr userDrawn="1"/>
        </p:nvCxnSpPr>
        <p:spPr bwMode="auto">
          <a:xfrm>
            <a:off x="5029201" y="4028283"/>
            <a:ext cx="4495799" cy="0"/>
          </a:xfrm>
          <a:prstGeom prst="line">
            <a:avLst/>
          </a:prstGeom>
          <a:solidFill>
            <a:schemeClr val="bg1"/>
          </a:solidFill>
          <a:ln w="6350" cap="flat" cmpd="sng" algn="ctr">
            <a:solidFill>
              <a:srgbClr val="A7A9AC"/>
            </a:solidFill>
            <a:prstDash val="solid"/>
            <a:round/>
            <a:headEnd type="none" w="med" len="med"/>
            <a:tailEnd type="none" w="med" len="med"/>
          </a:ln>
          <a:effectLst/>
        </p:spPr>
      </p:cxnSp>
      <p:cxnSp>
        <p:nvCxnSpPr>
          <p:cNvPr id="22" name="lnLine2"/>
          <p:cNvCxnSpPr/>
          <p:nvPr userDrawn="1"/>
        </p:nvCxnSpPr>
        <p:spPr bwMode="auto">
          <a:xfrm>
            <a:off x="381000" y="4028283"/>
            <a:ext cx="4495800" cy="0"/>
          </a:xfrm>
          <a:prstGeom prst="line">
            <a:avLst/>
          </a:prstGeom>
          <a:solidFill>
            <a:schemeClr val="bg1"/>
          </a:solidFill>
          <a:ln w="6350" cap="flat" cmpd="sng" algn="ctr">
            <a:solidFill>
              <a:srgbClr val="A7A9AC"/>
            </a:solidFill>
            <a:prstDash val="solid"/>
            <a:round/>
            <a:headEnd type="none" w="med" len="med"/>
            <a:tailEnd type="none" w="med" len="med"/>
          </a:ln>
          <a:effectLst/>
        </p:spPr>
      </p:cxnSp>
      <p:cxnSp>
        <p:nvCxnSpPr>
          <p:cNvPr id="24" name="lnLine1"/>
          <p:cNvCxnSpPr/>
          <p:nvPr userDrawn="1"/>
        </p:nvCxnSpPr>
        <p:spPr bwMode="auto">
          <a:xfrm>
            <a:off x="5029201" y="1627188"/>
            <a:ext cx="4495799" cy="0"/>
          </a:xfrm>
          <a:prstGeom prst="line">
            <a:avLst/>
          </a:prstGeom>
          <a:solidFill>
            <a:schemeClr val="bg1"/>
          </a:solidFill>
          <a:ln w="6350" cap="flat" cmpd="sng" algn="ctr">
            <a:solidFill>
              <a:srgbClr val="A7A9AC"/>
            </a:solidFill>
            <a:prstDash val="solid"/>
            <a:round/>
            <a:headEnd type="none" w="med" len="med"/>
            <a:tailEnd type="none" w="med" len="med"/>
          </a:ln>
          <a:effectLst/>
        </p:spPr>
      </p:cxn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16" name="Title 15"/>
          <p:cNvSpPr>
            <a:spLocks noGrp="1"/>
          </p:cNvSpPr>
          <p:nvPr>
            <p:ph type="title" hasCustomPrompt="1"/>
          </p:nvPr>
        </p:nvSpPr>
        <p:spPr/>
        <p:txBody>
          <a:bodyPr/>
          <a:lstStyle>
            <a:lvl1pPr>
              <a:defRPr/>
            </a:lvl1pPr>
          </a:lstStyle>
          <a:p>
            <a:r>
              <a:rPr lang="en-GB" dirty="0"/>
              <a:t>Click to add case study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se Study Pic Right">
    <p:spTree>
      <p:nvGrpSpPr>
        <p:cNvPr id="1" name=""/>
        <p:cNvGrpSpPr/>
        <p:nvPr/>
      </p:nvGrpSpPr>
      <p:grpSpPr>
        <a:xfrm>
          <a:off x="0" y="0"/>
          <a:ext cx="0" cy="0"/>
          <a:chOff x="0" y="0"/>
          <a:chExt cx="0" cy="0"/>
        </a:xfrm>
      </p:grpSpPr>
      <p:sp>
        <p:nvSpPr>
          <p:cNvPr id="14" name="phContent4"/>
          <p:cNvSpPr>
            <a:spLocks noGrp="1"/>
          </p:cNvSpPr>
          <p:nvPr>
            <p:ph sz="half" idx="17" hasCustomPrompt="1"/>
          </p:nvPr>
        </p:nvSpPr>
        <p:spPr>
          <a:xfrm>
            <a:off x="5029200" y="1303188"/>
            <a:ext cx="4495800" cy="2401125"/>
          </a:xfrm>
        </p:spPr>
        <p:txBody>
          <a:bodyPr tIns="72000"/>
          <a:lstStyle>
            <a:lvl1pPr marL="180975" indent="-180975" algn="ctr">
              <a:buNone/>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Paste Picture Here</a:t>
            </a:r>
          </a:p>
        </p:txBody>
      </p:sp>
      <p:sp>
        <p:nvSpPr>
          <p:cNvPr id="6" name="phContent3"/>
          <p:cNvSpPr>
            <a:spLocks noGrp="1"/>
          </p:cNvSpPr>
          <p:nvPr>
            <p:ph sz="half" idx="11" hasCustomPrompt="1"/>
          </p:nvPr>
        </p:nvSpPr>
        <p:spPr>
          <a:xfrm>
            <a:off x="5029200" y="4028283"/>
            <a:ext cx="4495800" cy="2569367"/>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Content2"/>
          <p:cNvSpPr>
            <a:spLocks noGrp="1"/>
          </p:cNvSpPr>
          <p:nvPr>
            <p:ph sz="half" idx="10" hasCustomPrompt="1"/>
          </p:nvPr>
        </p:nvSpPr>
        <p:spPr>
          <a:xfrm>
            <a:off x="381000" y="4028283"/>
            <a:ext cx="4495800" cy="2569367"/>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1"/>
          <p:cNvSpPr>
            <a:spLocks noGrp="1"/>
          </p:cNvSpPr>
          <p:nvPr>
            <p:ph sz="half" idx="2" hasCustomPrompt="1"/>
          </p:nvPr>
        </p:nvSpPr>
        <p:spPr>
          <a:xfrm>
            <a:off x="381000" y="1627189"/>
            <a:ext cx="4495800" cy="2077124"/>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phText3"/>
          <p:cNvSpPr>
            <a:spLocks noGrp="1"/>
          </p:cNvSpPr>
          <p:nvPr>
            <p:ph type="body" sz="quarter" idx="15"/>
          </p:nvPr>
        </p:nvSpPr>
        <p:spPr>
          <a:xfrm>
            <a:off x="5029201" y="3701900"/>
            <a:ext cx="4495797" cy="324000"/>
          </a:xfrm>
        </p:spPr>
        <p:txBody>
          <a:bodyPr bIns="72000" anchor="b"/>
          <a:lstStyle>
            <a:lvl1pPr>
              <a:buNone/>
              <a:defRPr sz="1400" b="1"/>
            </a:lvl1pPr>
          </a:lstStyle>
          <a:p>
            <a:pPr lvl="0"/>
            <a:r>
              <a:rPr lang="en-US"/>
              <a:t>Click to edit Master text styles</a:t>
            </a:r>
          </a:p>
        </p:txBody>
      </p:sp>
      <p:sp>
        <p:nvSpPr>
          <p:cNvPr id="26" name="phText2"/>
          <p:cNvSpPr>
            <a:spLocks noGrp="1"/>
          </p:cNvSpPr>
          <p:nvPr>
            <p:ph type="body" sz="quarter" idx="16"/>
          </p:nvPr>
        </p:nvSpPr>
        <p:spPr>
          <a:xfrm>
            <a:off x="381003" y="3704313"/>
            <a:ext cx="4495797" cy="324000"/>
          </a:xfrm>
        </p:spPr>
        <p:txBody>
          <a:bodyPr bIns="72000" anchor="b"/>
          <a:lstStyle>
            <a:lvl1pPr>
              <a:buNone/>
              <a:defRPr sz="1400" b="1"/>
            </a:lvl1pPr>
          </a:lstStyle>
          <a:p>
            <a:pPr lvl="0"/>
            <a:r>
              <a:rPr lang="en-US"/>
              <a:t>Click to edit Master text styles</a:t>
            </a:r>
          </a:p>
        </p:txBody>
      </p:sp>
      <p:sp>
        <p:nvSpPr>
          <p:cNvPr id="23" name="phText1"/>
          <p:cNvSpPr>
            <a:spLocks noGrp="1"/>
          </p:cNvSpPr>
          <p:nvPr>
            <p:ph type="body" sz="quarter" idx="14"/>
          </p:nvPr>
        </p:nvSpPr>
        <p:spPr>
          <a:xfrm>
            <a:off x="381000" y="1303188"/>
            <a:ext cx="4495797" cy="324000"/>
          </a:xfrm>
        </p:spPr>
        <p:txBody>
          <a:bodyPr bIns="72000" anchor="b"/>
          <a:lstStyle>
            <a:lvl1pPr>
              <a:buNone/>
              <a:defRPr sz="1400" b="1"/>
            </a:lvl1pPr>
          </a:lstStyle>
          <a:p>
            <a:pPr lvl="0"/>
            <a:r>
              <a:rPr lang="en-US"/>
              <a:t>Click to edit Master text styles</a:t>
            </a:r>
          </a:p>
        </p:txBody>
      </p:sp>
      <p:cxnSp>
        <p:nvCxnSpPr>
          <p:cNvPr id="21" name="lnLine3"/>
          <p:cNvCxnSpPr/>
          <p:nvPr userDrawn="1"/>
        </p:nvCxnSpPr>
        <p:spPr bwMode="auto">
          <a:xfrm>
            <a:off x="5029201" y="4028283"/>
            <a:ext cx="4495799" cy="0"/>
          </a:xfrm>
          <a:prstGeom prst="line">
            <a:avLst/>
          </a:prstGeom>
          <a:solidFill>
            <a:schemeClr val="bg1"/>
          </a:solidFill>
          <a:ln w="6350" cap="flat" cmpd="sng" algn="ctr">
            <a:solidFill>
              <a:srgbClr val="A7A9AC"/>
            </a:solidFill>
            <a:prstDash val="solid"/>
            <a:round/>
            <a:headEnd type="none" w="med" len="med"/>
            <a:tailEnd type="none" w="med" len="med"/>
          </a:ln>
          <a:effectLst/>
        </p:spPr>
      </p:cxnSp>
      <p:cxnSp>
        <p:nvCxnSpPr>
          <p:cNvPr id="22" name="lnLine2"/>
          <p:cNvCxnSpPr/>
          <p:nvPr userDrawn="1"/>
        </p:nvCxnSpPr>
        <p:spPr bwMode="auto">
          <a:xfrm>
            <a:off x="381000" y="4028283"/>
            <a:ext cx="4495800" cy="0"/>
          </a:xfrm>
          <a:prstGeom prst="line">
            <a:avLst/>
          </a:prstGeom>
          <a:solidFill>
            <a:schemeClr val="bg1"/>
          </a:solidFill>
          <a:ln w="6350" cap="flat" cmpd="sng" algn="ctr">
            <a:solidFill>
              <a:srgbClr val="A7A9AC"/>
            </a:solidFill>
            <a:prstDash val="solid"/>
            <a:round/>
            <a:headEnd type="none" w="med" len="med"/>
            <a:tailEnd type="none" w="med" len="med"/>
          </a:ln>
          <a:effectLst/>
        </p:spPr>
      </p:cxnSp>
      <p:cxnSp>
        <p:nvCxnSpPr>
          <p:cNvPr id="24" name="lnLine1"/>
          <p:cNvCxnSpPr/>
          <p:nvPr userDrawn="1"/>
        </p:nvCxnSpPr>
        <p:spPr bwMode="auto">
          <a:xfrm>
            <a:off x="381000" y="1627188"/>
            <a:ext cx="4495799" cy="0"/>
          </a:xfrm>
          <a:prstGeom prst="line">
            <a:avLst/>
          </a:prstGeom>
          <a:solidFill>
            <a:schemeClr val="bg1"/>
          </a:solidFill>
          <a:ln w="6350" cap="flat" cmpd="sng" algn="ctr">
            <a:solidFill>
              <a:srgbClr val="A7A9AC"/>
            </a:solidFill>
            <a:prstDash val="solid"/>
            <a:round/>
            <a:headEnd type="none" w="med" len="med"/>
            <a:tailEnd type="none" w="med" len="med"/>
          </a:ln>
          <a:effectLst/>
        </p:spPr>
      </p:cxn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16" name="Title 15"/>
          <p:cNvSpPr>
            <a:spLocks noGrp="1"/>
          </p:cNvSpPr>
          <p:nvPr>
            <p:ph type="title" hasCustomPrompt="1"/>
          </p:nvPr>
        </p:nvSpPr>
        <p:spPr/>
        <p:txBody>
          <a:bodyPr/>
          <a:lstStyle>
            <a:lvl1pPr>
              <a:defRPr/>
            </a:lvl1pPr>
          </a:lstStyle>
          <a:p>
            <a:r>
              <a:rPr lang="en-GB" dirty="0"/>
              <a:t>Click to add case study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se Study Pic Left (no lines - fully editable)">
    <p:spTree>
      <p:nvGrpSpPr>
        <p:cNvPr id="1" name=""/>
        <p:cNvGrpSpPr/>
        <p:nvPr/>
      </p:nvGrpSpPr>
      <p:grpSpPr>
        <a:xfrm>
          <a:off x="0" y="0"/>
          <a:ext cx="0" cy="0"/>
          <a:chOff x="0" y="0"/>
          <a:chExt cx="0" cy="0"/>
        </a:xfrm>
      </p:grpSpPr>
      <p:sp>
        <p:nvSpPr>
          <p:cNvPr id="11" name="phContent4"/>
          <p:cNvSpPr>
            <a:spLocks noGrp="1"/>
          </p:cNvSpPr>
          <p:nvPr>
            <p:ph sz="half" idx="17" hasCustomPrompt="1"/>
          </p:nvPr>
        </p:nvSpPr>
        <p:spPr>
          <a:xfrm>
            <a:off x="381000" y="1303188"/>
            <a:ext cx="4495800" cy="2401125"/>
          </a:xfrm>
        </p:spPr>
        <p:txBody>
          <a:bodyPr tIns="72000"/>
          <a:lstStyle>
            <a:lvl1pPr marL="180975" indent="-180975" algn="ctr">
              <a:buNone/>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Paste Picture Here</a:t>
            </a:r>
          </a:p>
        </p:txBody>
      </p:sp>
      <p:sp>
        <p:nvSpPr>
          <p:cNvPr id="6" name="phContent3"/>
          <p:cNvSpPr>
            <a:spLocks noGrp="1"/>
          </p:cNvSpPr>
          <p:nvPr>
            <p:ph sz="half" idx="11" hasCustomPrompt="1"/>
          </p:nvPr>
        </p:nvSpPr>
        <p:spPr>
          <a:xfrm>
            <a:off x="5029200" y="4028283"/>
            <a:ext cx="4495800" cy="2569367"/>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Content2"/>
          <p:cNvSpPr>
            <a:spLocks noGrp="1"/>
          </p:cNvSpPr>
          <p:nvPr>
            <p:ph sz="half" idx="10" hasCustomPrompt="1"/>
          </p:nvPr>
        </p:nvSpPr>
        <p:spPr>
          <a:xfrm>
            <a:off x="381000" y="4028283"/>
            <a:ext cx="4495800" cy="2569367"/>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1"/>
          <p:cNvSpPr>
            <a:spLocks noGrp="1"/>
          </p:cNvSpPr>
          <p:nvPr>
            <p:ph sz="half" idx="2" hasCustomPrompt="1"/>
          </p:nvPr>
        </p:nvSpPr>
        <p:spPr>
          <a:xfrm>
            <a:off x="5029200" y="1627189"/>
            <a:ext cx="4495800" cy="2077124"/>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phText3"/>
          <p:cNvSpPr>
            <a:spLocks noGrp="1"/>
          </p:cNvSpPr>
          <p:nvPr>
            <p:ph type="body" sz="quarter" idx="15"/>
          </p:nvPr>
        </p:nvSpPr>
        <p:spPr>
          <a:xfrm>
            <a:off x="5029201" y="3701900"/>
            <a:ext cx="4495797" cy="324000"/>
          </a:xfrm>
        </p:spPr>
        <p:txBody>
          <a:bodyPr bIns="72000" anchor="b"/>
          <a:lstStyle>
            <a:lvl1pPr>
              <a:buNone/>
              <a:defRPr sz="1400" b="1"/>
            </a:lvl1pPr>
          </a:lstStyle>
          <a:p>
            <a:pPr lvl="0"/>
            <a:r>
              <a:rPr lang="en-US"/>
              <a:t>Click to edit Master text styles</a:t>
            </a:r>
          </a:p>
        </p:txBody>
      </p:sp>
      <p:sp>
        <p:nvSpPr>
          <p:cNvPr id="26" name="phText2"/>
          <p:cNvSpPr>
            <a:spLocks noGrp="1"/>
          </p:cNvSpPr>
          <p:nvPr>
            <p:ph type="body" sz="quarter" idx="16"/>
          </p:nvPr>
        </p:nvSpPr>
        <p:spPr>
          <a:xfrm>
            <a:off x="381003" y="3704313"/>
            <a:ext cx="4495797" cy="324000"/>
          </a:xfrm>
        </p:spPr>
        <p:txBody>
          <a:bodyPr bIns="72000" anchor="b"/>
          <a:lstStyle>
            <a:lvl1pPr>
              <a:buNone/>
              <a:defRPr sz="1400" b="1"/>
            </a:lvl1pPr>
          </a:lstStyle>
          <a:p>
            <a:pPr lvl="0"/>
            <a:r>
              <a:rPr lang="en-US"/>
              <a:t>Click to edit Master text styles</a:t>
            </a:r>
          </a:p>
        </p:txBody>
      </p:sp>
      <p:sp>
        <p:nvSpPr>
          <p:cNvPr id="23" name="phText1"/>
          <p:cNvSpPr>
            <a:spLocks noGrp="1"/>
          </p:cNvSpPr>
          <p:nvPr>
            <p:ph type="body" sz="quarter" idx="14"/>
          </p:nvPr>
        </p:nvSpPr>
        <p:spPr>
          <a:xfrm>
            <a:off x="5029201" y="1303188"/>
            <a:ext cx="4495797" cy="324000"/>
          </a:xfrm>
        </p:spPr>
        <p:txBody>
          <a:bodyPr bIns="72000" anchor="b"/>
          <a:lstStyle>
            <a:lvl1pPr>
              <a:buNone/>
              <a:defRPr sz="1400" b="1"/>
            </a:lvl1pPr>
          </a:lstStyle>
          <a:p>
            <a:pPr lvl="0"/>
            <a:r>
              <a:rPr lang="en-US"/>
              <a:t>Click to edit Master text styles</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13" name="Title 12"/>
          <p:cNvSpPr>
            <a:spLocks noGrp="1"/>
          </p:cNvSpPr>
          <p:nvPr>
            <p:ph type="title" hasCustomPrompt="1"/>
          </p:nvPr>
        </p:nvSpPr>
        <p:spPr/>
        <p:txBody>
          <a:bodyPr/>
          <a:lstStyle>
            <a:lvl1pPr>
              <a:defRPr/>
            </a:lvl1pPr>
          </a:lstStyle>
          <a:p>
            <a:r>
              <a:rPr lang="en-GB" dirty="0"/>
              <a:t>Click to add case study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se Study Pic Right (no lines - fully editable)">
    <p:spTree>
      <p:nvGrpSpPr>
        <p:cNvPr id="1" name=""/>
        <p:cNvGrpSpPr/>
        <p:nvPr/>
      </p:nvGrpSpPr>
      <p:grpSpPr>
        <a:xfrm>
          <a:off x="0" y="0"/>
          <a:ext cx="0" cy="0"/>
          <a:chOff x="0" y="0"/>
          <a:chExt cx="0" cy="0"/>
        </a:xfrm>
      </p:grpSpPr>
      <p:sp>
        <p:nvSpPr>
          <p:cNvPr id="11" name="phContent4"/>
          <p:cNvSpPr>
            <a:spLocks noGrp="1"/>
          </p:cNvSpPr>
          <p:nvPr>
            <p:ph sz="half" idx="17" hasCustomPrompt="1"/>
          </p:nvPr>
        </p:nvSpPr>
        <p:spPr>
          <a:xfrm>
            <a:off x="5029200" y="1303189"/>
            <a:ext cx="4495800" cy="2398712"/>
          </a:xfrm>
        </p:spPr>
        <p:txBody>
          <a:bodyPr tIns="72000"/>
          <a:lstStyle>
            <a:lvl1pPr marL="180975" indent="-180975" algn="ctr">
              <a:buNone/>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Paste Picture Here</a:t>
            </a:r>
          </a:p>
        </p:txBody>
      </p:sp>
      <p:sp>
        <p:nvSpPr>
          <p:cNvPr id="6" name="phContent3"/>
          <p:cNvSpPr>
            <a:spLocks noGrp="1"/>
          </p:cNvSpPr>
          <p:nvPr>
            <p:ph sz="half" idx="11" hasCustomPrompt="1"/>
          </p:nvPr>
        </p:nvSpPr>
        <p:spPr>
          <a:xfrm>
            <a:off x="5029200" y="4028283"/>
            <a:ext cx="4495800" cy="2569367"/>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Content2"/>
          <p:cNvSpPr>
            <a:spLocks noGrp="1"/>
          </p:cNvSpPr>
          <p:nvPr>
            <p:ph sz="half" idx="10" hasCustomPrompt="1"/>
          </p:nvPr>
        </p:nvSpPr>
        <p:spPr>
          <a:xfrm>
            <a:off x="381000" y="4028283"/>
            <a:ext cx="4495800" cy="2569367"/>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1"/>
          <p:cNvSpPr>
            <a:spLocks noGrp="1"/>
          </p:cNvSpPr>
          <p:nvPr>
            <p:ph sz="half" idx="2" hasCustomPrompt="1"/>
          </p:nvPr>
        </p:nvSpPr>
        <p:spPr>
          <a:xfrm>
            <a:off x="381000" y="1627189"/>
            <a:ext cx="4495800" cy="2077124"/>
          </a:xfrm>
        </p:spPr>
        <p:txBody>
          <a:bodyPr tIns="72000"/>
          <a:lstStyle>
            <a:lvl1pPr marL="180975" indent="-180975">
              <a:defRPr sz="1200"/>
            </a:lvl1pPr>
            <a:lvl2pPr marL="361950" indent="-180975">
              <a:defRPr sz="1200"/>
            </a:lvl2pPr>
            <a:lvl3pPr marL="542925" indent="-180975">
              <a:defRPr sz="1200"/>
            </a:lvl3pPr>
            <a:lvl4pPr marL="712788" indent="-169863">
              <a:defRPr sz="1200"/>
            </a:lvl4pPr>
            <a:lvl5pPr marL="893763" indent="-180975">
              <a:defRPr sz="12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phText3"/>
          <p:cNvSpPr>
            <a:spLocks noGrp="1"/>
          </p:cNvSpPr>
          <p:nvPr>
            <p:ph type="body" sz="quarter" idx="15"/>
          </p:nvPr>
        </p:nvSpPr>
        <p:spPr>
          <a:xfrm>
            <a:off x="5029201" y="3701900"/>
            <a:ext cx="4495797" cy="324000"/>
          </a:xfrm>
        </p:spPr>
        <p:txBody>
          <a:bodyPr bIns="72000" anchor="b"/>
          <a:lstStyle>
            <a:lvl1pPr>
              <a:buNone/>
              <a:defRPr sz="1400" b="1"/>
            </a:lvl1pPr>
          </a:lstStyle>
          <a:p>
            <a:pPr lvl="0"/>
            <a:r>
              <a:rPr lang="en-US"/>
              <a:t>Click to edit Master text styles</a:t>
            </a:r>
          </a:p>
        </p:txBody>
      </p:sp>
      <p:sp>
        <p:nvSpPr>
          <p:cNvPr id="26" name="phText2"/>
          <p:cNvSpPr>
            <a:spLocks noGrp="1"/>
          </p:cNvSpPr>
          <p:nvPr>
            <p:ph type="body" sz="quarter" idx="16"/>
          </p:nvPr>
        </p:nvSpPr>
        <p:spPr>
          <a:xfrm>
            <a:off x="381003" y="3704313"/>
            <a:ext cx="4495797" cy="324000"/>
          </a:xfrm>
        </p:spPr>
        <p:txBody>
          <a:bodyPr bIns="72000" anchor="b"/>
          <a:lstStyle>
            <a:lvl1pPr>
              <a:buNone/>
              <a:defRPr sz="1400" b="1"/>
            </a:lvl1pPr>
          </a:lstStyle>
          <a:p>
            <a:pPr lvl="0"/>
            <a:r>
              <a:rPr lang="en-US"/>
              <a:t>Click to edit Master text styles</a:t>
            </a:r>
          </a:p>
        </p:txBody>
      </p:sp>
      <p:sp>
        <p:nvSpPr>
          <p:cNvPr id="23" name="phText1"/>
          <p:cNvSpPr>
            <a:spLocks noGrp="1"/>
          </p:cNvSpPr>
          <p:nvPr>
            <p:ph type="body" sz="quarter" idx="14"/>
          </p:nvPr>
        </p:nvSpPr>
        <p:spPr>
          <a:xfrm>
            <a:off x="381000" y="1303188"/>
            <a:ext cx="4495797" cy="324000"/>
          </a:xfrm>
        </p:spPr>
        <p:txBody>
          <a:bodyPr bIns="72000" anchor="b"/>
          <a:lstStyle>
            <a:lvl1pPr>
              <a:buNone/>
              <a:defRPr sz="1400" b="1"/>
            </a:lvl1pPr>
          </a:lstStyle>
          <a:p>
            <a:pPr lvl="0"/>
            <a:r>
              <a:rPr lang="en-US"/>
              <a:t>Click to edit Master text styles</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13" name="Title 12"/>
          <p:cNvSpPr>
            <a:spLocks noGrp="1"/>
          </p:cNvSpPr>
          <p:nvPr>
            <p:ph type="title" hasCustomPrompt="1"/>
          </p:nvPr>
        </p:nvSpPr>
        <p:spPr/>
        <p:txBody>
          <a:bodyPr/>
          <a:lstStyle>
            <a:lvl1pPr>
              <a:defRPr/>
            </a:lvl1pPr>
          </a:lstStyle>
          <a:p>
            <a:r>
              <a:rPr lang="en-GB" dirty="0"/>
              <a:t>Click to add case study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ntent+ for WAVE report only">
    <p:spTree>
      <p:nvGrpSpPr>
        <p:cNvPr id="1" name=""/>
        <p:cNvGrpSpPr/>
        <p:nvPr/>
      </p:nvGrpSpPr>
      <p:grpSpPr>
        <a:xfrm>
          <a:off x="0" y="0"/>
          <a:ext cx="0" cy="0"/>
          <a:chOff x="0" y="0"/>
          <a:chExt cx="0" cy="0"/>
        </a:xfrm>
      </p:grpSpPr>
      <p:sp>
        <p:nvSpPr>
          <p:cNvPr id="6" name="phContent2"/>
          <p:cNvSpPr>
            <a:spLocks noGrp="1"/>
          </p:cNvSpPr>
          <p:nvPr>
            <p:ph sz="half" idx="11" hasCustomPrompt="1"/>
          </p:nvPr>
        </p:nvSpPr>
        <p:spPr>
          <a:xfrm>
            <a:off x="381000" y="1861456"/>
            <a:ext cx="1957010" cy="4736194"/>
          </a:xfrm>
        </p:spPr>
        <p:txBody>
          <a:bodyPr/>
          <a:lstStyle>
            <a:lvl1pPr>
              <a:spcBef>
                <a:spcPts val="500"/>
              </a:spcBef>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9144000" cy="554942"/>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with Analysis Disclaimer)">
    <p:spTree>
      <p:nvGrpSpPr>
        <p:cNvPr id="1" name=""/>
        <p:cNvGrpSpPr/>
        <p:nvPr/>
      </p:nvGrpSpPr>
      <p:grpSpPr>
        <a:xfrm>
          <a:off x="0" y="0"/>
          <a:ext cx="0" cy="0"/>
          <a:chOff x="0" y="0"/>
          <a:chExt cx="0" cy="0"/>
        </a:xfrm>
      </p:grpSpPr>
      <p:sp>
        <p:nvSpPr>
          <p:cNvPr id="3" name="phContent1"/>
          <p:cNvSpPr>
            <a:spLocks noGrp="1"/>
          </p:cNvSpPr>
          <p:nvPr>
            <p:ph idx="1" hasCustomPrompt="1"/>
          </p:nvPr>
        </p:nvSpPr>
        <p:spPr>
          <a:xfrm>
            <a:off x="381000" y="1306514"/>
            <a:ext cx="9144000" cy="4762342"/>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bAnalysisDisclaimer"/>
          <p:cNvSpPr txBox="1">
            <a:spLocks noChangeArrowheads="1"/>
          </p:cNvSpPr>
          <p:nvPr userDrawn="1"/>
        </p:nvSpPr>
        <p:spPr bwMode="auto">
          <a:xfrm>
            <a:off x="381000" y="6068856"/>
            <a:ext cx="9142413" cy="528794"/>
          </a:xfrm>
          <a:prstGeom prst="rect">
            <a:avLst/>
          </a:prstGeom>
          <a:noFill/>
          <a:ln w="9525">
            <a:noFill/>
            <a:miter lim="800000"/>
            <a:headEnd/>
            <a:tailEnd/>
          </a:ln>
        </p:spPr>
        <p:txBody>
          <a:bodyPr lIns="0" tIns="36000" rIns="0" bIns="0" anchor="b">
            <a:spAutoFit/>
          </a:bodyPr>
          <a:lstStyle/>
          <a:p>
            <a:pPr algn="just">
              <a:lnSpc>
                <a:spcPct val="100000"/>
              </a:lnSpc>
              <a:buClr>
                <a:srgbClr val="A7A9AC"/>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800" dirty="0">
                <a:solidFill>
                  <a:srgbClr val="A7A9AC"/>
                </a:solidFill>
              </a:rPr>
              <a:t>As with all analysis, approximations in models, loading and interpretation exist, and real components may vary in geometry and properties from those assumed.  Hence analysis results should be used only as a tool for guiding the design process and for reducing risk of poor performance during development and validation testing.  Where analysis results are described as acceptable,  it is implied only that the risk of poor performance is considered acceptable to proceed to the next stage of the design and development process, unless otherwise stated.  While the analysis may reduce the amount of testing required to prove a design, it should not be considered a replacement for validation testing unless specifically stated by Ricardo.</a:t>
            </a:r>
          </a:p>
        </p:txBody>
      </p:sp>
      <p:cxnSp>
        <p:nvCxnSpPr>
          <p:cNvPr id="8" name="lnLine"/>
          <p:cNvCxnSpPr/>
          <p:nvPr userDrawn="1"/>
        </p:nvCxnSpPr>
        <p:spPr bwMode="auto">
          <a:xfrm>
            <a:off x="381000" y="6068856"/>
            <a:ext cx="9142413" cy="0"/>
          </a:xfrm>
          <a:prstGeom prst="line">
            <a:avLst/>
          </a:prstGeom>
          <a:solidFill>
            <a:schemeClr val="bg1"/>
          </a:solidFill>
          <a:ln w="6350" cap="flat" cmpd="sng" algn="ctr">
            <a:solidFill>
              <a:srgbClr val="A7A9AC"/>
            </a:solidFill>
            <a:prstDash val="solid"/>
            <a:round/>
            <a:headEnd type="none" w="med" len="med"/>
            <a:tailEnd type="none" w="med" len="med"/>
          </a:ln>
          <a:effectLst/>
        </p:spPr>
      </p:cxnSp>
      <p:sp>
        <p:nvSpPr>
          <p:cNvPr id="6"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9" name="Title 8"/>
          <p:cNvSpPr>
            <a:spLocks noGrp="1"/>
          </p:cNvSpPr>
          <p:nvPr>
            <p:ph type="title" hasCustomPrompt="1"/>
          </p:nvPr>
        </p:nvSpPr>
        <p:spPr/>
        <p:txBody>
          <a:bodyPr/>
          <a:lstStyle>
            <a:lvl1pPr>
              <a:defRPr/>
            </a:lvl1pPr>
          </a:lstStyle>
          <a:p>
            <a:r>
              <a:rPr lang="en-GB"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p:extLst>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ntent (no section title)">
    <p:spTree>
      <p:nvGrpSpPr>
        <p:cNvPr id="1" name=""/>
        <p:cNvGrpSpPr/>
        <p:nvPr/>
      </p:nvGrpSpPr>
      <p:grpSpPr>
        <a:xfrm>
          <a:off x="0" y="0"/>
          <a:ext cx="0" cy="0"/>
          <a:chOff x="0" y="0"/>
          <a:chExt cx="0" cy="0"/>
        </a:xfrm>
      </p:grpSpPr>
      <p:sp>
        <p:nvSpPr>
          <p:cNvPr id="4" name="phContent2"/>
          <p:cNvSpPr>
            <a:spLocks noGrp="1"/>
          </p:cNvSpPr>
          <p:nvPr>
            <p:ph sz="half" idx="2" hasCustomPrompt="1"/>
          </p:nvPr>
        </p:nvSpPr>
        <p:spPr>
          <a:xfrm>
            <a:off x="5029200" y="1306513"/>
            <a:ext cx="44958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3"/>
            <a:ext cx="44958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Contents Slide">
    <p:spTree>
      <p:nvGrpSpPr>
        <p:cNvPr id="1" name=""/>
        <p:cNvGrpSpPr/>
        <p:nvPr/>
      </p:nvGrpSpPr>
      <p:grpSpPr>
        <a:xfrm>
          <a:off x="0" y="0"/>
          <a:ext cx="0" cy="0"/>
          <a:chOff x="0" y="0"/>
          <a:chExt cx="0" cy="0"/>
        </a:xfrm>
      </p:grpSpPr>
      <p:sp>
        <p:nvSpPr>
          <p:cNvPr id="7" name="phRectangle"/>
          <p:cNvSpPr>
            <a:spLocks noGrp="1"/>
          </p:cNvSpPr>
          <p:nvPr>
            <p:ph type="body" sz="quarter" idx="10" hasCustomPrompt="1"/>
          </p:nvPr>
        </p:nvSpPr>
        <p:spPr>
          <a:xfrm>
            <a:off x="381000" y="1948238"/>
            <a:ext cx="9144000" cy="395749"/>
          </a:xfrm>
          <a:ln>
            <a:solidFill>
              <a:srgbClr val="A7A9AC"/>
            </a:solidFill>
          </a:ln>
        </p:spPr>
        <p:txBody>
          <a:bodyPr/>
          <a:lstStyle>
            <a:lvl1pPr algn="r">
              <a:buNone/>
              <a:defRPr sz="100">
                <a:solidFill>
                  <a:srgbClr val="FFFFFF"/>
                </a:solidFill>
              </a:defRPr>
            </a:lvl1pPr>
          </a:lstStyle>
          <a:p>
            <a:pPr lvl="0"/>
            <a:r>
              <a:rPr lang="en-GB" dirty="0"/>
              <a:t> </a:t>
            </a:r>
          </a:p>
        </p:txBody>
      </p:sp>
      <p:sp>
        <p:nvSpPr>
          <p:cNvPr id="3" name="phContent"/>
          <p:cNvSpPr>
            <a:spLocks noGrp="1"/>
          </p:cNvSpPr>
          <p:nvPr>
            <p:ph idx="1" hasCustomPrompt="1"/>
          </p:nvPr>
        </p:nvSpPr>
        <p:spPr>
          <a:xfrm>
            <a:off x="1514474" y="2009775"/>
            <a:ext cx="7908925" cy="4587875"/>
          </a:xfrm>
        </p:spPr>
        <p:txBody>
          <a:bodyPr/>
          <a:lstStyle>
            <a:lvl1pPr>
              <a:defRPr/>
            </a:lvl1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tlTitle"/>
          <p:cNvSpPr>
            <a:spLocks noGrp="1"/>
          </p:cNvSpPr>
          <p:nvPr>
            <p:ph type="title" hasCustomPrompt="1"/>
          </p:nvPr>
        </p:nvSpPr>
        <p:spPr/>
        <p:txBody>
          <a:bodyPr/>
          <a:lstStyle>
            <a:lvl1pPr>
              <a:defRPr/>
            </a:lvl1p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Report Title Slide">
    <p:spTree>
      <p:nvGrpSpPr>
        <p:cNvPr id="1" name=""/>
        <p:cNvGrpSpPr/>
        <p:nvPr/>
      </p:nvGrpSpPr>
      <p:grpSpPr>
        <a:xfrm>
          <a:off x="0" y="0"/>
          <a:ext cx="0" cy="0"/>
          <a:chOff x="0" y="0"/>
          <a:chExt cx="0" cy="0"/>
        </a:xfrm>
      </p:grpSpPr>
      <p:pic>
        <p:nvPicPr>
          <p:cNvPr id="19" name="picDETIT"/>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14725" y="6475413"/>
            <a:ext cx="4410075" cy="180975"/>
          </a:xfrm>
          <a:prstGeom prst="rect">
            <a:avLst/>
          </a:prstGeom>
        </p:spPr>
      </p:pic>
      <p:sp>
        <p:nvSpPr>
          <p:cNvPr id="9" name="lnVert2"/>
          <p:cNvSpPr>
            <a:spLocks noChangeAspect="1" noChangeShapeType="1"/>
          </p:cNvSpPr>
          <p:nvPr userDrawn="1"/>
        </p:nvSpPr>
        <p:spPr bwMode="white">
          <a:xfrm>
            <a:off x="8077200" y="6475413"/>
            <a:ext cx="0" cy="260350"/>
          </a:xfrm>
          <a:prstGeom prst="line">
            <a:avLst/>
          </a:prstGeom>
          <a:noFill/>
          <a:ln w="12700">
            <a:solidFill>
              <a:srgbClr val="A7A9AC"/>
            </a:solidFill>
            <a:round/>
            <a:headEnd/>
            <a:tailEnd/>
          </a:ln>
          <a:effectLst/>
        </p:spPr>
        <p:txBody>
          <a:bodyPr lIns="0" tIns="0" rIns="0" bIns="0">
            <a:spAutoFit/>
          </a:bodyPr>
          <a:lstStyle/>
          <a:p>
            <a:endParaRPr lang="en-GB" noProof="0" dirty="0"/>
          </a:p>
        </p:txBody>
      </p:sp>
      <p:pic>
        <p:nvPicPr>
          <p:cNvPr id="20" name="picWebAddr">
            <a:hlinkClick r:id="rId3"/>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40328" y="6475413"/>
            <a:ext cx="1495425" cy="180975"/>
          </a:xfrm>
          <a:prstGeom prst="rect">
            <a:avLst/>
          </a:prstGeom>
        </p:spPr>
      </p:pic>
      <p:pic>
        <p:nvPicPr>
          <p:cNvPr id="12" name="picStripe" descr="E:\Business\2008\RSC Grafikstandard\colourbar_PANTONE293.jpg"/>
          <p:cNvPicPr>
            <a:picLocks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6735763"/>
            <a:ext cx="9907588" cy="122237"/>
          </a:xfrm>
          <a:prstGeom prst="rect">
            <a:avLst/>
          </a:prstGeom>
          <a:noFill/>
          <a:ln w="9525">
            <a:noFill/>
            <a:miter lim="800000"/>
            <a:headEnd/>
            <a:tailEnd/>
          </a:ln>
        </p:spPr>
      </p:pic>
      <p:sp>
        <p:nvSpPr>
          <p:cNvPr id="13" name="tbCopyright"/>
          <p:cNvSpPr txBox="1">
            <a:spLocks noChangeArrowheads="1"/>
          </p:cNvSpPr>
          <p:nvPr userDrawn="1"/>
        </p:nvSpPr>
        <p:spPr bwMode="white">
          <a:xfrm>
            <a:off x="8408989" y="6742114"/>
            <a:ext cx="1112837" cy="107950"/>
          </a:xfrm>
          <a:prstGeom prst="rect">
            <a:avLst/>
          </a:prstGeom>
          <a:noFill/>
          <a:ln w="9525">
            <a:noFill/>
            <a:miter lim="800000"/>
            <a:headEnd type="none" w="sm" len="sm"/>
            <a:tailEnd type="none" w="sm" len="sm"/>
          </a:ln>
          <a:effectLst/>
        </p:spPr>
        <p:txBody>
          <a:bodyPr wrap="none" lIns="0" tIns="0" rIns="0" bIns="0" anchor="ctr"/>
          <a:lstStyle/>
          <a:p>
            <a:pPr algn="r" defTabSz="762000">
              <a:lnSpc>
                <a:spcPct val="90000"/>
              </a:lnSpc>
            </a:pPr>
            <a:r>
              <a:rPr lang="en-GB" sz="800" b="0" noProof="0" dirty="0">
                <a:solidFill>
                  <a:srgbClr val="FFFFFF"/>
                </a:solidFill>
              </a:rPr>
              <a:t>© Ricardo plc 2015</a:t>
            </a:r>
          </a:p>
        </p:txBody>
      </p:sp>
      <p:sp>
        <p:nvSpPr>
          <p:cNvPr id="14" name="lnVert"/>
          <p:cNvSpPr>
            <a:spLocks noChangeShapeType="1"/>
          </p:cNvSpPr>
          <p:nvPr userDrawn="1"/>
        </p:nvSpPr>
        <p:spPr bwMode="auto">
          <a:xfrm>
            <a:off x="8077200" y="0"/>
            <a:ext cx="0" cy="1060450"/>
          </a:xfrm>
          <a:prstGeom prst="line">
            <a:avLst/>
          </a:prstGeom>
          <a:noFill/>
          <a:ln w="12700">
            <a:solidFill>
              <a:srgbClr val="A7A9AC"/>
            </a:solidFill>
            <a:round/>
            <a:headEnd/>
            <a:tailEnd/>
          </a:ln>
          <a:effectLst/>
        </p:spPr>
        <p:txBody>
          <a:bodyPr lIns="0" tIns="0" rIns="0" bIns="0">
            <a:spAutoFit/>
          </a:bodyPr>
          <a:lstStyle/>
          <a:p>
            <a:endParaRPr lang="en-GB" noProof="0" dirty="0"/>
          </a:p>
        </p:txBody>
      </p:sp>
      <p:pic>
        <p:nvPicPr>
          <p:cNvPr id="15" name="picLogo"/>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8237539" y="530225"/>
            <a:ext cx="831850" cy="536575"/>
          </a:xfrm>
          <a:prstGeom prst="rect">
            <a:avLst/>
          </a:prstGeom>
          <a:noFill/>
          <a:ln w="9525">
            <a:noFill/>
            <a:miter lim="800000"/>
            <a:headEnd/>
            <a:tailEnd/>
          </a:ln>
          <a:effectLst/>
        </p:spPr>
      </p:pic>
      <p:sp>
        <p:nvSpPr>
          <p:cNvPr id="16" name="phPicutre"/>
          <p:cNvSpPr>
            <a:spLocks noGrp="1"/>
          </p:cNvSpPr>
          <p:nvPr>
            <p:ph sz="quarter" idx="12" hasCustomPrompt="1"/>
          </p:nvPr>
        </p:nvSpPr>
        <p:spPr>
          <a:xfrm>
            <a:off x="6113463" y="3598863"/>
            <a:ext cx="2954337" cy="2286000"/>
          </a:xfrm>
        </p:spPr>
        <p:txBody>
          <a:bodyPr/>
          <a:lstStyle>
            <a:lvl1pPr marL="0" indent="0" algn="ctr">
              <a:spcBef>
                <a:spcPts val="0"/>
              </a:spcBef>
              <a:buNone/>
              <a:defRPr sz="1200"/>
            </a:lvl1pPr>
          </a:lstStyle>
          <a:p>
            <a:pPr lvl="0"/>
            <a:r>
              <a:rPr lang="en-GB" dirty="0"/>
              <a:t/>
            </a:r>
            <a:br>
              <a:rPr lang="en-GB" dirty="0"/>
            </a:br>
            <a:r>
              <a:rPr lang="en-GB" dirty="0"/>
              <a:t>Click icon to insert picture or</a:t>
            </a:r>
            <a:br>
              <a:rPr lang="en-GB" dirty="0"/>
            </a:br>
            <a:r>
              <a:rPr lang="en-GB" dirty="0"/>
              <a:t>paste picture into placeholder</a:t>
            </a:r>
          </a:p>
        </p:txBody>
      </p:sp>
      <p:sp>
        <p:nvSpPr>
          <p:cNvPr id="8" name="phSubTitle"/>
          <p:cNvSpPr>
            <a:spLocks noGrp="1"/>
          </p:cNvSpPr>
          <p:nvPr>
            <p:ph type="body" sz="quarter" idx="10"/>
          </p:nvPr>
        </p:nvSpPr>
        <p:spPr>
          <a:xfrm>
            <a:off x="381000" y="2971800"/>
            <a:ext cx="5519738" cy="3348038"/>
          </a:xfrm>
        </p:spPr>
        <p:txBody>
          <a:bodyPr/>
          <a:lstStyle>
            <a:lvl1pPr marL="0" indent="0">
              <a:buNone/>
              <a:defRPr sz="1200" b="1"/>
            </a:lvl1pPr>
            <a:lvl2pPr marL="0" indent="0">
              <a:buNone/>
              <a:tabLst>
                <a:tab pos="1520825" algn="l"/>
              </a:tabLst>
              <a:defRPr sz="1200" b="1">
                <a:solidFill>
                  <a:schemeClr val="tx1"/>
                </a:solidFill>
              </a:defRPr>
            </a:lvl2pPr>
            <a:lvl3pPr marL="0" indent="0" defTabSz="255588">
              <a:buNone/>
              <a:defRPr lang="en-US" sz="1200" dirty="0" smtClean="0">
                <a:solidFill>
                  <a:schemeClr val="tx1"/>
                </a:solidFill>
                <a:latin typeface="+mn-lt"/>
              </a:defRPr>
            </a:lvl3pPr>
            <a:lvl4pPr marL="0" indent="0" defTabSz="255588">
              <a:buNone/>
              <a:defRPr lang="en-US" sz="1200" dirty="0" smtClean="0">
                <a:solidFill>
                  <a:schemeClr val="tx1"/>
                </a:solidFill>
                <a:latin typeface="+mn-lt"/>
              </a:defRPr>
            </a:lvl4pPr>
            <a:lvl5pPr marL="0" indent="0" defTabSz="255588">
              <a:buNone/>
              <a:defRPr lang="en-US" sz="1200" dirty="0" smtClean="0">
                <a:solidFill>
                  <a:schemeClr val="tx1"/>
                </a:solidFill>
                <a:latin typeface="+mn-lt"/>
              </a:defRPr>
            </a:lvl5pPr>
          </a:lstStyle>
          <a:p>
            <a:pPr lvl="0"/>
            <a:r>
              <a:rPr lang="en-US" noProof="0"/>
              <a:t>Click to edit Master text styles</a:t>
            </a:r>
          </a:p>
        </p:txBody>
      </p:sp>
      <p:sp>
        <p:nvSpPr>
          <p:cNvPr id="11" name="tlTitle"/>
          <p:cNvSpPr>
            <a:spLocks noGrp="1"/>
          </p:cNvSpPr>
          <p:nvPr>
            <p:ph type="title" hasCustomPrompt="1"/>
          </p:nvPr>
        </p:nvSpPr>
        <p:spPr>
          <a:xfrm>
            <a:off x="381001" y="2466000"/>
            <a:ext cx="7545600" cy="430887"/>
          </a:xfrm>
          <a:noFill/>
          <a:ln w="12700">
            <a:noFill/>
            <a:miter lim="800000"/>
            <a:headEnd/>
            <a:tailEnd/>
          </a:ln>
          <a:effectLst/>
        </p:spPr>
        <p:txBody>
          <a:bodyPr vert="horz" wrap="square" lIns="0" tIns="0" rIns="0" bIns="0" numCol="1" anchor="b" anchorCtr="0" compatLnSpc="1">
            <a:prstTxWarp prst="textNoShape">
              <a:avLst/>
            </a:prstTxWarp>
            <a:spAutoFit/>
          </a:bodyPr>
          <a:lstStyle>
            <a:lvl1pPr marL="0" marR="0" indent="0" defTabSz="457200" rtl="0" eaLnBrk="0" fontAlgn="base" latinLnBrk="0" hangingPunct="0">
              <a:lnSpc>
                <a:spcPct val="100000"/>
              </a:lnSpc>
              <a:spcBef>
                <a:spcPct val="50000"/>
              </a:spcBef>
              <a:spcAft>
                <a:spcPct val="0"/>
              </a:spcAft>
              <a:tabLst/>
              <a:defRPr kumimoji="0" lang="en-GB" sz="2800" b="1" i="0" u="none" strike="noStrike" kern="0" cap="none" spc="0" normalizeH="0" baseline="0" noProof="0" dirty="0" smtClean="0">
                <a:ln>
                  <a:noFill/>
                </a:ln>
                <a:solidFill>
                  <a:srgbClr val="006BB7"/>
                </a:solidFill>
                <a:effectLst/>
                <a:uLnTx/>
                <a:uFillTx/>
                <a:latin typeface="+mn-lt"/>
                <a:ea typeface="+mj-ea"/>
                <a:cs typeface="+mj-cs"/>
              </a:defRPr>
            </a:lvl1pPr>
          </a:lstStyle>
          <a:p>
            <a:pPr marL="0" marR="0" lvl="0" indent="0" algn="l" defTabSz="361950" rtl="0" eaLnBrk="0" fontAlgn="base" latinLnBrk="0" hangingPunct="0">
              <a:lnSpc>
                <a:spcPct val="100000"/>
              </a:lnSpc>
              <a:spcBef>
                <a:spcPct val="0"/>
              </a:spcBef>
              <a:spcAft>
                <a:spcPct val="0"/>
              </a:spcAft>
              <a:tabLst/>
              <a:defRPr/>
            </a:pPr>
            <a:r>
              <a:rPr kumimoji="0" lang="en-GB" sz="2800" b="1" i="0" u="none" strike="noStrike" kern="0" cap="none" spc="0" normalizeH="0" baseline="0" noProof="0" dirty="0">
                <a:ln>
                  <a:noFill/>
                </a:ln>
                <a:solidFill>
                  <a:srgbClr val="006BB7"/>
                </a:solidFill>
                <a:effectLst/>
                <a:uLnTx/>
                <a:uFillTx/>
                <a:latin typeface="+mn-lt"/>
                <a:ea typeface="+mj-ea"/>
                <a:cs typeface="+mj-cs"/>
              </a:rPr>
              <a:t>Click to add report title</a:t>
            </a:r>
          </a:p>
        </p:txBody>
      </p:sp>
    </p:spTree>
  </p:cSld>
  <p:clrMapOvr>
    <a:masterClrMapping/>
  </p:clrMapOvr>
  <p:transition/>
  <p:extLst mod="1">
    <p:ext uri="{DCECCB84-F9BA-43D5-87BE-67443E8EF086}">
      <p15:sldGuideLst xmlns="" xmlns:p15="http://schemas.microsoft.com/office/powerpoint/2012/main">
        <p15:guide id="2" pos="240" userDrawn="1">
          <p15:clr>
            <a:srgbClr val="A4A3A4"/>
          </p15:clr>
        </p15:guide>
        <p15:guide id="3" pos="3851" userDrawn="1">
          <p15:clr>
            <a:srgbClr val="A4A3A4"/>
          </p15:clr>
        </p15:guide>
        <p15:guide id="4" pos="5712" userDrawn="1">
          <p15:clr>
            <a:srgbClr val="A4A3A4"/>
          </p15:clr>
        </p15:guide>
        <p15:guide id="5" orient="horz" pos="2267" userDrawn="1">
          <p15:clr>
            <a:srgbClr val="A4A3A4"/>
          </p15:clr>
        </p15:guide>
        <p15:guide id="6" orient="horz" pos="3707" userDrawn="1">
          <p15:clr>
            <a:srgbClr val="A4A3A4"/>
          </p15:clr>
        </p15:guide>
        <p15:guide id="7" orient="horz" pos="1824" userDrawn="1">
          <p15:clr>
            <a:srgbClr val="A4A3A4"/>
          </p15:clr>
        </p15:guide>
        <p15:guide id="8" orient="horz" pos="1872" userDrawn="1">
          <p15:clr>
            <a:srgbClr val="A4A3A4"/>
          </p15:clr>
        </p15:guide>
        <p15:guide id="9" pos="4992" userDrawn="1">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Marketing Title Slide">
    <p:spTree>
      <p:nvGrpSpPr>
        <p:cNvPr id="1" name=""/>
        <p:cNvGrpSpPr/>
        <p:nvPr/>
      </p:nvGrpSpPr>
      <p:grpSpPr>
        <a:xfrm>
          <a:off x="0" y="0"/>
          <a:ext cx="0" cy="0"/>
          <a:chOff x="0" y="0"/>
          <a:chExt cx="0" cy="0"/>
        </a:xfrm>
      </p:grpSpPr>
      <p:pic>
        <p:nvPicPr>
          <p:cNvPr id="12" name="picDETIT"/>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14725" y="6475413"/>
            <a:ext cx="4410075" cy="180975"/>
          </a:xfrm>
          <a:prstGeom prst="rect">
            <a:avLst/>
          </a:prstGeom>
        </p:spPr>
      </p:pic>
      <p:pic>
        <p:nvPicPr>
          <p:cNvPr id="15" name="picStripe" descr="E:\Business\2008\RSC Grafikstandard\colourbar_PANTONE293.jpg"/>
          <p:cNvPicPr>
            <a:picLocks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735763"/>
            <a:ext cx="9907588" cy="122237"/>
          </a:xfrm>
          <a:prstGeom prst="rect">
            <a:avLst/>
          </a:prstGeom>
          <a:noFill/>
          <a:ln w="9525">
            <a:noFill/>
            <a:miter lim="800000"/>
            <a:headEnd/>
            <a:tailEnd/>
          </a:ln>
        </p:spPr>
      </p:pic>
      <p:pic>
        <p:nvPicPr>
          <p:cNvPr id="19" name="picWebAddr">
            <a:hlinkClick r:id="rId4"/>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240328" y="6475413"/>
            <a:ext cx="1495425" cy="180975"/>
          </a:xfrm>
          <a:prstGeom prst="rect">
            <a:avLst/>
          </a:prstGeom>
        </p:spPr>
      </p:pic>
      <p:sp>
        <p:nvSpPr>
          <p:cNvPr id="16" name="tbCopyright"/>
          <p:cNvSpPr txBox="1">
            <a:spLocks noChangeArrowheads="1"/>
          </p:cNvSpPr>
          <p:nvPr userDrawn="1"/>
        </p:nvSpPr>
        <p:spPr bwMode="white">
          <a:xfrm>
            <a:off x="8408989" y="6742114"/>
            <a:ext cx="1112837" cy="107950"/>
          </a:xfrm>
          <a:prstGeom prst="rect">
            <a:avLst/>
          </a:prstGeom>
          <a:noFill/>
          <a:ln w="9525">
            <a:noFill/>
            <a:miter lim="800000"/>
            <a:headEnd type="none" w="sm" len="sm"/>
            <a:tailEnd type="none" w="sm" len="sm"/>
          </a:ln>
          <a:effectLst/>
        </p:spPr>
        <p:txBody>
          <a:bodyPr wrap="none" lIns="0" tIns="0" rIns="0" bIns="0" anchor="ctr"/>
          <a:lstStyle/>
          <a:p>
            <a:pPr algn="r" defTabSz="762000">
              <a:lnSpc>
                <a:spcPct val="90000"/>
              </a:lnSpc>
            </a:pPr>
            <a:r>
              <a:rPr lang="en-GB" sz="800" b="0" noProof="0" dirty="0">
                <a:solidFill>
                  <a:schemeClr val="bg1"/>
                </a:solidFill>
              </a:rPr>
              <a:t>© Ricardo plc 2015</a:t>
            </a:r>
          </a:p>
        </p:txBody>
      </p:sp>
      <p:sp>
        <p:nvSpPr>
          <p:cNvPr id="13" name="lnVert2"/>
          <p:cNvSpPr>
            <a:spLocks noChangeAspect="1" noChangeShapeType="1"/>
          </p:cNvSpPr>
          <p:nvPr userDrawn="1"/>
        </p:nvSpPr>
        <p:spPr bwMode="white">
          <a:xfrm>
            <a:off x="8077200" y="6475413"/>
            <a:ext cx="0" cy="260350"/>
          </a:xfrm>
          <a:prstGeom prst="line">
            <a:avLst/>
          </a:prstGeom>
          <a:noFill/>
          <a:ln w="12700">
            <a:solidFill>
              <a:srgbClr val="A7A9AC"/>
            </a:solidFill>
            <a:round/>
            <a:headEnd/>
            <a:tailEnd/>
          </a:ln>
          <a:effectLst/>
        </p:spPr>
        <p:txBody>
          <a:bodyPr lIns="0" tIns="0" rIns="0" bIns="0">
            <a:spAutoFit/>
          </a:bodyPr>
          <a:lstStyle/>
          <a:p>
            <a:endParaRPr lang="en-GB" noProof="0" dirty="0"/>
          </a:p>
        </p:txBody>
      </p:sp>
      <p:pic>
        <p:nvPicPr>
          <p:cNvPr id="17" name="picSwish"/>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flipH="1">
            <a:off x="-4" y="1368770"/>
            <a:ext cx="9905997" cy="1857375"/>
          </a:xfrm>
          <a:prstGeom prst="rect">
            <a:avLst/>
          </a:prstGeom>
        </p:spPr>
      </p:pic>
      <p:pic>
        <p:nvPicPr>
          <p:cNvPr id="18" name="picLogo"/>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077200" y="1883378"/>
            <a:ext cx="1281111" cy="828158"/>
          </a:xfrm>
          <a:prstGeom prst="rect">
            <a:avLst/>
          </a:prstGeom>
        </p:spPr>
      </p:pic>
      <p:sp>
        <p:nvSpPr>
          <p:cNvPr id="31" name="phDateLoc"/>
          <p:cNvSpPr>
            <a:spLocks noGrp="1"/>
          </p:cNvSpPr>
          <p:nvPr>
            <p:ph type="body" sz="quarter" idx="12" hasCustomPrompt="1"/>
          </p:nvPr>
        </p:nvSpPr>
        <p:spPr>
          <a:xfrm>
            <a:off x="4620768" y="5198505"/>
            <a:ext cx="3346842" cy="847274"/>
          </a:xfrm>
        </p:spPr>
        <p:txBody>
          <a:bodyPr tIns="36000" bIns="36000" anchor="t">
            <a:noAutofit/>
          </a:bodyPr>
          <a:lstStyle>
            <a:lvl1pPr marL="0" indent="0" algn="l">
              <a:spcBef>
                <a:spcPts val="500"/>
              </a:spcBef>
              <a:buNone/>
              <a:defRPr sz="1400" b="0"/>
            </a:lvl1pPr>
            <a:lvl2pPr>
              <a:buNone/>
              <a:defRPr/>
            </a:lvl2pPr>
            <a:lvl3pPr>
              <a:buNone/>
              <a:defRPr/>
            </a:lvl3pPr>
            <a:lvl4pPr>
              <a:buNone/>
              <a:defRPr/>
            </a:lvl4pPr>
            <a:lvl5pPr>
              <a:buNone/>
              <a:defRPr/>
            </a:lvl5pPr>
          </a:lstStyle>
          <a:p>
            <a:pPr lvl="0"/>
            <a:r>
              <a:rPr lang="en-GB" dirty="0"/>
              <a:t>Click to add Date and Location</a:t>
            </a:r>
          </a:p>
        </p:txBody>
      </p:sp>
      <p:sp>
        <p:nvSpPr>
          <p:cNvPr id="30" name="phAuthorClientName"/>
          <p:cNvSpPr>
            <a:spLocks noGrp="1"/>
          </p:cNvSpPr>
          <p:nvPr>
            <p:ph type="body" sz="quarter" idx="11" hasCustomPrompt="1"/>
          </p:nvPr>
        </p:nvSpPr>
        <p:spPr>
          <a:xfrm>
            <a:off x="861813" y="5198505"/>
            <a:ext cx="3600459" cy="847274"/>
          </a:xfrm>
        </p:spPr>
        <p:txBody>
          <a:bodyPr tIns="36000" bIns="36000" anchor="t">
            <a:noAutofit/>
          </a:bodyPr>
          <a:lstStyle>
            <a:lvl1pPr marL="0" indent="0" algn="l">
              <a:spcBef>
                <a:spcPts val="500"/>
              </a:spcBef>
              <a:buNone/>
              <a:defRPr sz="1400" b="0"/>
            </a:lvl1pPr>
            <a:lvl2pPr>
              <a:buNone/>
              <a:defRPr/>
            </a:lvl2pPr>
            <a:lvl3pPr>
              <a:buNone/>
              <a:defRPr/>
            </a:lvl3pPr>
            <a:lvl4pPr>
              <a:buNone/>
              <a:defRPr/>
            </a:lvl4pPr>
            <a:lvl5pPr>
              <a:buNone/>
              <a:defRPr/>
            </a:lvl5pPr>
          </a:lstStyle>
          <a:p>
            <a:pPr lvl="0"/>
            <a:r>
              <a:rPr lang="en-GB" dirty="0"/>
              <a:t>Click to add Author(s) and </a:t>
            </a:r>
            <a:r>
              <a:rPr lang="en-GB" dirty="0" err="1"/>
              <a:t>ClientName</a:t>
            </a:r>
            <a:endParaRPr lang="en-GB" dirty="0"/>
          </a:p>
        </p:txBody>
      </p:sp>
      <p:sp>
        <p:nvSpPr>
          <p:cNvPr id="20" name="tlTitle"/>
          <p:cNvSpPr>
            <a:spLocks noGrp="1"/>
          </p:cNvSpPr>
          <p:nvPr>
            <p:ph type="title" hasCustomPrompt="1"/>
          </p:nvPr>
        </p:nvSpPr>
        <p:spPr>
          <a:xfrm>
            <a:off x="861813" y="4890728"/>
            <a:ext cx="7105797" cy="307777"/>
          </a:xfrm>
        </p:spPr>
        <p:txBody>
          <a:bodyPr anchor="b"/>
          <a:lstStyle>
            <a:lvl1pPr>
              <a:defRPr/>
            </a:lvl1pPr>
          </a:lstStyle>
          <a:p>
            <a:r>
              <a:rPr lang="en-GB" dirty="0"/>
              <a:t>Click to add Marketing Presentation Title (3 lines max)</a:t>
            </a:r>
          </a:p>
        </p:txBody>
      </p:sp>
    </p:spTree>
  </p:cSld>
  <p:clrMapOvr>
    <a:masterClrMapping/>
  </p:clrMapOvr>
  <p:transition/>
  <p:extLst mod="1">
    <p:ext uri="{DCECCB84-F9BA-43D5-87BE-67443E8EF086}">
      <p15:sldGuideLst xmlns=""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Rail Title Slide B">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414313" y="3420766"/>
            <a:ext cx="4491687" cy="1976778"/>
          </a:xfrm>
          <a:blipFill dpi="0" rotWithShape="1">
            <a:blip r:embed="rId2" cstate="email">
              <a:extLst>
                <a:ext uri="{28A0092B-C50C-407E-A947-70E740481C1C}">
                  <a14:useLocalDpi xmlns:a14="http://schemas.microsoft.com/office/drawing/2010/main"/>
                </a:ext>
              </a:extLst>
            </a:blip>
            <a:srcRect/>
            <a:stretch>
              <a:fillRect/>
            </a:stretch>
          </a:blipFill>
        </p:spPr>
        <p:txBody>
          <a:bodyPr lIns="144000" tIns="144000" rIns="144000" bIns="216000">
            <a:spAutoFit/>
          </a:bodyPr>
          <a:lstStyle>
            <a:lvl1pPr marL="72000" indent="-72000" defTabSz="360000">
              <a:spcBef>
                <a:spcPts val="0"/>
              </a:spcBef>
              <a:spcAft>
                <a:spcPts val="1000"/>
              </a:spcAft>
              <a:buSzPct val="25000"/>
              <a:buFont typeface="Arial" panose="020B0604020202020204" pitchFamily="34" charset="0"/>
              <a:buChar char=" "/>
              <a:tabLst>
                <a:tab pos="72000" algn="l"/>
              </a:tabLst>
              <a:defRPr sz="2000" b="1">
                <a:solidFill>
                  <a:srgbClr val="FFFFFF"/>
                </a:solidFill>
              </a:defRPr>
            </a:lvl1pPr>
            <a:lvl2pPr marL="72000" indent="-72000" defTabSz="360000">
              <a:spcBef>
                <a:spcPts val="0"/>
              </a:spcBef>
              <a:buSzPct val="25000"/>
              <a:buFont typeface="Arial" panose="020B0604020202020204" pitchFamily="34" charset="0"/>
              <a:buChar char=" "/>
              <a:tabLst>
                <a:tab pos="72000" algn="l"/>
              </a:tabLst>
              <a:defRPr sz="1600">
                <a:solidFill>
                  <a:srgbClr val="FFFFFF"/>
                </a:solidFill>
              </a:defRPr>
            </a:lvl2pPr>
            <a:lvl3pPr marL="357188" indent="-269875">
              <a:defRPr sz="1600">
                <a:solidFill>
                  <a:srgbClr val="FFFFFF"/>
                </a:solidFill>
              </a:defRPr>
            </a:lvl3pPr>
            <a:lvl4pPr marL="623888" indent="-269875">
              <a:defRPr sz="1600">
                <a:solidFill>
                  <a:srgbClr val="FFFFFF"/>
                </a:solidFill>
              </a:defRPr>
            </a:lvl4pPr>
            <a:lvl5pPr marL="898525" indent="-265113">
              <a:defRPr sz="16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5" name="Group 14"/>
          <p:cNvGrpSpPr/>
          <p:nvPr userDrawn="1"/>
        </p:nvGrpSpPr>
        <p:grpSpPr>
          <a:xfrm>
            <a:off x="0" y="6452108"/>
            <a:ext cx="9912428" cy="411471"/>
            <a:chOff x="0" y="6452108"/>
            <a:chExt cx="9912428" cy="411471"/>
          </a:xfrm>
        </p:grpSpPr>
        <p:sp>
          <p:nvSpPr>
            <p:cNvPr id="16" name="Rectangle 15"/>
            <p:cNvSpPr/>
            <p:nvPr userDrawn="1"/>
          </p:nvSpPr>
          <p:spPr bwMode="auto">
            <a:xfrm>
              <a:off x="7142200" y="6452108"/>
              <a:ext cx="2770228" cy="411471"/>
            </a:xfrm>
            <a:prstGeom prst="rect">
              <a:avLst/>
            </a:prstGeom>
            <a:solidFill>
              <a:schemeClr val="bg1"/>
            </a:solidFill>
            <a:ln w="6350" cap="flat" cmpd="sng" algn="ctr">
              <a:no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indent="0" algn="ctr" defTabSz="7620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17" name="Rectangle 16"/>
            <p:cNvSpPr/>
            <p:nvPr userDrawn="1"/>
          </p:nvSpPr>
          <p:spPr bwMode="auto">
            <a:xfrm>
              <a:off x="0" y="6452108"/>
              <a:ext cx="7142200" cy="411471"/>
            </a:xfrm>
            <a:prstGeom prst="rect">
              <a:avLst/>
            </a:prstGeom>
            <a:solidFill>
              <a:srgbClr val="0A56A8"/>
            </a:solidFill>
            <a:ln w="6350" cap="flat" cmpd="sng" algn="ctr">
              <a:no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indent="0" algn="ctr" defTabSz="7620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pic>
          <p:nvPicPr>
            <p:cNvPr id="18" name="Picture 17" descr="ee.ricardo PP footer blue-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2731" y="6569431"/>
              <a:ext cx="1049300" cy="160024"/>
            </a:xfrm>
            <a:prstGeom prst="rect">
              <a:avLst/>
            </a:prstGeom>
          </p:spPr>
        </p:pic>
      </p:grpSp>
    </p:spTree>
    <p:extLst>
      <p:ext uri="{BB962C8B-B14F-4D97-AF65-F5344CB8AC3E}">
        <p14:creationId xmlns:p14="http://schemas.microsoft.com/office/powerpoint/2010/main" val="421161210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Rail Section Divide">
    <p:spTree>
      <p:nvGrpSpPr>
        <p:cNvPr id="1" name=""/>
        <p:cNvGrpSpPr/>
        <p:nvPr/>
      </p:nvGrpSpPr>
      <p:grpSpPr>
        <a:xfrm>
          <a:off x="0" y="0"/>
          <a:ext cx="0" cy="0"/>
          <a:chOff x="0" y="0"/>
          <a:chExt cx="0" cy="0"/>
        </a:xfrm>
      </p:grpSpPr>
      <p:pic>
        <p:nvPicPr>
          <p:cNvPr id="12" name="Picture 11" descr="RLogo_RGB_artboard_PP-0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7539" y="522587"/>
            <a:ext cx="831850" cy="537863"/>
          </a:xfrm>
          <a:prstGeom prst="rect">
            <a:avLst/>
          </a:prstGeom>
        </p:spPr>
      </p:pic>
      <p:sp>
        <p:nvSpPr>
          <p:cNvPr id="6" name="Rectangle 5"/>
          <p:cNvSpPr/>
          <p:nvPr userDrawn="1"/>
        </p:nvSpPr>
        <p:spPr bwMode="auto">
          <a:xfrm>
            <a:off x="-1" y="4474967"/>
            <a:ext cx="9906001" cy="90000"/>
          </a:xfrm>
          <a:prstGeom prst="rect">
            <a:avLst/>
          </a:prstGeom>
          <a:solidFill>
            <a:srgbClr val="469C23"/>
          </a:solidFill>
          <a:ln w="6350" cap="flat" cmpd="sng" algn="ctr">
            <a:no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indent="0" algn="ctr" defTabSz="7620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ndParaRPr>
          </a:p>
        </p:txBody>
      </p:sp>
      <p:sp>
        <p:nvSpPr>
          <p:cNvPr id="4" name="Text Placeholder 3"/>
          <p:cNvSpPr>
            <a:spLocks noGrp="1"/>
          </p:cNvSpPr>
          <p:nvPr>
            <p:ph type="body" sz="quarter" idx="10"/>
          </p:nvPr>
        </p:nvSpPr>
        <p:spPr>
          <a:xfrm>
            <a:off x="861813" y="4793386"/>
            <a:ext cx="7015362" cy="369332"/>
          </a:xfrm>
        </p:spPr>
        <p:txBody>
          <a:bodyPr wrap="square">
            <a:spAutoFit/>
          </a:bodyPr>
          <a:lstStyle>
            <a:lvl1pPr marL="0" indent="0">
              <a:buNone/>
              <a:defRPr sz="2400" b="1">
                <a:solidFill>
                  <a:srgbClr val="006BB7"/>
                </a:solidFill>
              </a:defRPr>
            </a:lvl1pPr>
            <a:lvl2pPr marL="270125" indent="0">
              <a:buNone/>
              <a:defRPr sz="2000">
                <a:solidFill>
                  <a:srgbClr val="006BB7"/>
                </a:solidFill>
              </a:defRPr>
            </a:lvl2pPr>
            <a:lvl3pPr marL="539625" indent="0">
              <a:buNone/>
              <a:defRPr sz="2000">
                <a:solidFill>
                  <a:srgbClr val="006BB7"/>
                </a:solidFill>
              </a:defRPr>
            </a:lvl3pPr>
            <a:lvl4pPr marL="810000" indent="0">
              <a:buNone/>
              <a:defRPr sz="2000">
                <a:solidFill>
                  <a:srgbClr val="006BB7"/>
                </a:solidFill>
              </a:defRPr>
            </a:lvl4pPr>
            <a:lvl5pPr marL="1081712" indent="0">
              <a:buNone/>
              <a:defRPr sz="2000">
                <a:solidFill>
                  <a:srgbClr val="006BB7"/>
                </a:solidFill>
              </a:defRPr>
            </a:lvl5pPr>
          </a:lstStyle>
          <a:p>
            <a:pPr lvl="0"/>
            <a:r>
              <a:rPr lang="en-US"/>
              <a:t>Click to edit Master text styles</a:t>
            </a:r>
          </a:p>
        </p:txBody>
      </p:sp>
      <p:sp>
        <p:nvSpPr>
          <p:cNvPr id="8" name="lnVert"/>
          <p:cNvSpPr>
            <a:spLocks noChangeShapeType="1"/>
          </p:cNvSpPr>
          <p:nvPr userDrawn="1"/>
        </p:nvSpPr>
        <p:spPr bwMode="auto">
          <a:xfrm>
            <a:off x="8077200" y="0"/>
            <a:ext cx="0" cy="1060450"/>
          </a:xfrm>
          <a:prstGeom prst="line">
            <a:avLst/>
          </a:prstGeom>
          <a:noFill/>
          <a:ln w="12700">
            <a:solidFill>
              <a:srgbClr val="A7A9AC"/>
            </a:solidFill>
            <a:round/>
            <a:headEnd/>
            <a:tailEnd/>
          </a:ln>
          <a:effectLst/>
        </p:spPr>
        <p:txBody>
          <a:bodyPr lIns="0" tIns="0" rIns="0" bIns="0">
            <a:spAutoFit/>
          </a:bodyPr>
          <a:lstStyle/>
          <a:p>
            <a:endParaRPr lang="en-GB" noProof="0" dirty="0"/>
          </a:p>
        </p:txBody>
      </p:sp>
      <p:grpSp>
        <p:nvGrpSpPr>
          <p:cNvPr id="13" name="Group 12"/>
          <p:cNvGrpSpPr/>
          <p:nvPr userDrawn="1"/>
        </p:nvGrpSpPr>
        <p:grpSpPr>
          <a:xfrm>
            <a:off x="0" y="6451262"/>
            <a:ext cx="9906000" cy="411471"/>
            <a:chOff x="-945661" y="6452108"/>
            <a:chExt cx="9906000" cy="411471"/>
          </a:xfrm>
        </p:grpSpPr>
        <p:sp>
          <p:nvSpPr>
            <p:cNvPr id="14" name="Rectangle 13"/>
            <p:cNvSpPr/>
            <p:nvPr userDrawn="1"/>
          </p:nvSpPr>
          <p:spPr bwMode="auto">
            <a:xfrm>
              <a:off x="7142200" y="6452108"/>
              <a:ext cx="1818139" cy="411471"/>
            </a:xfrm>
            <a:prstGeom prst="rect">
              <a:avLst/>
            </a:prstGeom>
            <a:solidFill>
              <a:schemeClr val="bg1"/>
            </a:solidFill>
            <a:ln w="6350" cap="flat" cmpd="sng" algn="ctr">
              <a:no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indent="0" algn="ctr" defTabSz="7620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sp>
          <p:nvSpPr>
            <p:cNvPr id="15" name="Rectangle 14"/>
            <p:cNvSpPr/>
            <p:nvPr userDrawn="1"/>
          </p:nvSpPr>
          <p:spPr bwMode="auto">
            <a:xfrm>
              <a:off x="-945661" y="6452108"/>
              <a:ext cx="8087861" cy="411471"/>
            </a:xfrm>
            <a:prstGeom prst="rect">
              <a:avLst/>
            </a:prstGeom>
            <a:solidFill>
              <a:srgbClr val="0A56A8"/>
            </a:solidFill>
            <a:ln w="6350" cap="flat" cmpd="sng" algn="ctr">
              <a:no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indent="0" algn="ctr" defTabSz="7620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p:txBody>
        </p:sp>
        <p:pic>
          <p:nvPicPr>
            <p:cNvPr id="16" name="Picture 15" descr="ee.ricardo PP footer blue-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2731" y="6569431"/>
              <a:ext cx="1049300" cy="160024"/>
            </a:xfrm>
            <a:prstGeom prst="rect">
              <a:avLst/>
            </a:prstGeom>
          </p:spPr>
        </p:pic>
      </p:grpSp>
    </p:spTree>
    <p:extLst>
      <p:ext uri="{BB962C8B-B14F-4D97-AF65-F5344CB8AC3E}">
        <p14:creationId xmlns:p14="http://schemas.microsoft.com/office/powerpoint/2010/main" val="366419161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Slide">
    <p:spTree>
      <p:nvGrpSpPr>
        <p:cNvPr id="1" name=""/>
        <p:cNvGrpSpPr/>
        <p:nvPr/>
      </p:nvGrpSpPr>
      <p:grpSpPr>
        <a:xfrm>
          <a:off x="0" y="0"/>
          <a:ext cx="0" cy="0"/>
          <a:chOff x="0" y="0"/>
          <a:chExt cx="0" cy="0"/>
        </a:xfrm>
      </p:grpSpPr>
      <p:sp>
        <p:nvSpPr>
          <p:cNvPr id="6" name="lnVert2"/>
          <p:cNvSpPr>
            <a:spLocks noChangeAspect="1" noChangeShapeType="1"/>
          </p:cNvSpPr>
          <p:nvPr userDrawn="1"/>
        </p:nvSpPr>
        <p:spPr bwMode="white">
          <a:xfrm>
            <a:off x="8077200" y="6475413"/>
            <a:ext cx="0" cy="260350"/>
          </a:xfrm>
          <a:prstGeom prst="line">
            <a:avLst/>
          </a:prstGeom>
          <a:noFill/>
          <a:ln w="12700">
            <a:solidFill>
              <a:srgbClr val="A7A9AC"/>
            </a:solidFill>
            <a:round/>
            <a:headEnd/>
            <a:tailEnd/>
          </a:ln>
          <a:effectLst/>
        </p:spPr>
        <p:txBody>
          <a:bodyPr lIns="0" tIns="0" rIns="0" bIns="0">
            <a:spAutoFit/>
          </a:bodyPr>
          <a:lstStyle/>
          <a:p>
            <a:endParaRPr lang="en-GB" noProof="0" dirty="0"/>
          </a:p>
        </p:txBody>
      </p:sp>
      <p:sp>
        <p:nvSpPr>
          <p:cNvPr id="11" name="lnVert"/>
          <p:cNvSpPr>
            <a:spLocks noChangeShapeType="1"/>
          </p:cNvSpPr>
          <p:nvPr userDrawn="1"/>
        </p:nvSpPr>
        <p:spPr bwMode="auto">
          <a:xfrm>
            <a:off x="8077200" y="0"/>
            <a:ext cx="0" cy="1060450"/>
          </a:xfrm>
          <a:prstGeom prst="line">
            <a:avLst/>
          </a:prstGeom>
          <a:noFill/>
          <a:ln w="12700">
            <a:solidFill>
              <a:srgbClr val="A7A9AC"/>
            </a:solidFill>
            <a:round/>
            <a:headEnd/>
            <a:tailEnd/>
          </a:ln>
          <a:effectLst/>
        </p:spPr>
        <p:txBody>
          <a:bodyPr lIns="0" tIns="0" rIns="0" bIns="0">
            <a:spAutoFit/>
          </a:bodyPr>
          <a:lstStyle/>
          <a:p>
            <a:endParaRPr lang="en-GB" noProof="0" dirty="0"/>
          </a:p>
        </p:txBody>
      </p:sp>
      <p:pic>
        <p:nvPicPr>
          <p:cNvPr id="15" name="picStripe" descr="E:\Business\2008\RSC Grafikstandard\colourbar_PANTONE293.jpg"/>
          <p:cNvPicPr>
            <a:picLocks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6735763"/>
            <a:ext cx="9907588" cy="122237"/>
          </a:xfrm>
          <a:prstGeom prst="rect">
            <a:avLst/>
          </a:prstGeom>
          <a:noFill/>
          <a:ln w="9525">
            <a:noFill/>
            <a:miter lim="800000"/>
            <a:headEnd/>
            <a:tailEnd/>
          </a:ln>
        </p:spPr>
      </p:pic>
      <p:sp>
        <p:nvSpPr>
          <p:cNvPr id="16" name="tbCopyright"/>
          <p:cNvSpPr txBox="1">
            <a:spLocks noChangeArrowheads="1"/>
          </p:cNvSpPr>
          <p:nvPr userDrawn="1"/>
        </p:nvSpPr>
        <p:spPr bwMode="white">
          <a:xfrm>
            <a:off x="8408989" y="6742114"/>
            <a:ext cx="1112837" cy="107950"/>
          </a:xfrm>
          <a:prstGeom prst="rect">
            <a:avLst/>
          </a:prstGeom>
          <a:noFill/>
          <a:ln w="9525">
            <a:noFill/>
            <a:miter lim="800000"/>
            <a:headEnd type="none" w="sm" len="sm"/>
            <a:tailEnd type="none" w="sm" len="sm"/>
          </a:ln>
          <a:effectLst/>
        </p:spPr>
        <p:txBody>
          <a:bodyPr wrap="none" lIns="0" tIns="0" rIns="0" bIns="0" anchor="ctr"/>
          <a:lstStyle/>
          <a:p>
            <a:pPr algn="r" defTabSz="762000">
              <a:lnSpc>
                <a:spcPct val="90000"/>
              </a:lnSpc>
            </a:pPr>
            <a:r>
              <a:rPr lang="en-GB" sz="800" b="0" noProof="0" dirty="0">
                <a:solidFill>
                  <a:schemeClr val="bg1"/>
                </a:solidFill>
              </a:rPr>
              <a:t>© Ricardo plc 2015</a:t>
            </a:r>
          </a:p>
        </p:txBody>
      </p:sp>
      <p:sp>
        <p:nvSpPr>
          <p:cNvPr id="5" name="phSubTitle"/>
          <p:cNvSpPr>
            <a:spLocks noGrp="1"/>
          </p:cNvSpPr>
          <p:nvPr>
            <p:ph type="body" sz="quarter" idx="10" hasCustomPrompt="1"/>
          </p:nvPr>
        </p:nvSpPr>
        <p:spPr>
          <a:xfrm>
            <a:off x="381000" y="2971800"/>
            <a:ext cx="7543800" cy="1066800"/>
          </a:xfrm>
        </p:spPr>
        <p:txBody>
          <a:bodyPr/>
          <a:lstStyle>
            <a:lvl1pPr marL="0" indent="0" algn="l" defTabSz="457200" rtl="0" eaLnBrk="0" fontAlgn="base" hangingPunct="0">
              <a:spcBef>
                <a:spcPct val="50000"/>
              </a:spcBef>
              <a:spcAft>
                <a:spcPct val="0"/>
              </a:spcAft>
              <a:buClr>
                <a:schemeClr val="accent2"/>
              </a:buClr>
              <a:buSzPct val="75000"/>
              <a:buFont typeface="Wingdings" pitchFamily="2" charset="2"/>
              <a:buNone/>
              <a:defRPr sz="1800" b="1"/>
            </a:lvl1pPr>
            <a:lvl2pPr marL="0" indent="0">
              <a:buNone/>
              <a:tabLst>
                <a:tab pos="1520825" algn="l"/>
              </a:tabLst>
              <a:defRPr sz="1200" b="1">
                <a:solidFill>
                  <a:schemeClr val="tx1"/>
                </a:solidFill>
              </a:defRPr>
            </a:lvl2pPr>
            <a:lvl3pPr marL="0" indent="0" defTabSz="255588">
              <a:buNone/>
              <a:defRPr lang="en-US" sz="1200" dirty="0" smtClean="0">
                <a:solidFill>
                  <a:schemeClr val="tx1"/>
                </a:solidFill>
                <a:latin typeface="+mn-lt"/>
              </a:defRPr>
            </a:lvl3pPr>
            <a:lvl4pPr marL="0" indent="0" defTabSz="255588">
              <a:buNone/>
              <a:defRPr lang="en-US" sz="1200" dirty="0" smtClean="0">
                <a:solidFill>
                  <a:schemeClr val="tx1"/>
                </a:solidFill>
                <a:latin typeface="+mn-lt"/>
              </a:defRPr>
            </a:lvl4pPr>
            <a:lvl5pPr marL="0" indent="0" defTabSz="255588">
              <a:buNone/>
              <a:defRPr lang="en-US" sz="1200" dirty="0" smtClean="0">
                <a:solidFill>
                  <a:schemeClr val="tx1"/>
                </a:solidFill>
                <a:latin typeface="+mn-lt"/>
              </a:defRPr>
            </a:lvl5pPr>
          </a:lstStyle>
          <a:p>
            <a:pPr marL="0" lvl="0" indent="0" algn="l" defTabSz="457200" rtl="0" eaLnBrk="0" fontAlgn="base" hangingPunct="0">
              <a:spcBef>
                <a:spcPct val="50000"/>
              </a:spcBef>
              <a:spcAft>
                <a:spcPct val="0"/>
              </a:spcAft>
              <a:buClr>
                <a:schemeClr val="accent2"/>
              </a:buClr>
              <a:buSzPct val="75000"/>
              <a:buFont typeface="Wingdings" pitchFamily="2" charset="2"/>
              <a:buNone/>
            </a:pPr>
            <a:r>
              <a:rPr lang="en-GB" noProof="0" dirty="0"/>
              <a:t>Click to add subtitle</a:t>
            </a:r>
            <a:br>
              <a:rPr lang="en-GB" noProof="0" dirty="0"/>
            </a:br>
            <a:r>
              <a:rPr lang="en-GB" noProof="0" dirty="0"/>
              <a:t>Front page should include project number &amp; name/activity, date, presenters’ names, location &amp; RD number</a:t>
            </a:r>
          </a:p>
        </p:txBody>
      </p:sp>
      <p:sp>
        <p:nvSpPr>
          <p:cNvPr id="8" name="tlTitle"/>
          <p:cNvSpPr>
            <a:spLocks noGrp="1"/>
          </p:cNvSpPr>
          <p:nvPr>
            <p:ph type="title" hasCustomPrompt="1"/>
          </p:nvPr>
        </p:nvSpPr>
        <p:spPr>
          <a:xfrm>
            <a:off x="381001" y="2466000"/>
            <a:ext cx="7543800" cy="430887"/>
          </a:xfrm>
          <a:noFill/>
          <a:ln w="12700">
            <a:noFill/>
            <a:miter lim="800000"/>
            <a:headEnd/>
            <a:tailEnd/>
          </a:ln>
          <a:effectLst/>
        </p:spPr>
        <p:txBody>
          <a:bodyPr vert="horz" wrap="square" lIns="0" tIns="0" rIns="0" bIns="0" numCol="1" anchor="b" anchorCtr="0" compatLnSpc="1">
            <a:prstTxWarp prst="textNoShape">
              <a:avLst/>
            </a:prstTxWarp>
            <a:spAutoFit/>
          </a:bodyPr>
          <a:lstStyle>
            <a:lvl1pPr marL="0" marR="0" indent="0" defTabSz="457200" rtl="0" eaLnBrk="0" fontAlgn="base" latinLnBrk="0" hangingPunct="0">
              <a:lnSpc>
                <a:spcPct val="100000"/>
              </a:lnSpc>
              <a:spcBef>
                <a:spcPct val="50000"/>
              </a:spcBef>
              <a:spcAft>
                <a:spcPct val="0"/>
              </a:spcAft>
              <a:tabLst/>
              <a:defRPr lang="en-GB" sz="2800" b="1" noProof="0" dirty="0" smtClean="0">
                <a:solidFill>
                  <a:srgbClr val="006BB7"/>
                </a:solidFill>
                <a:latin typeface="+mj-lt"/>
                <a:ea typeface="+mj-ea"/>
                <a:cs typeface="+mj-cs"/>
              </a:defRPr>
            </a:lvl1pPr>
          </a:lstStyle>
          <a:p>
            <a:pPr marL="0" marR="0" lvl="0" indent="0" algn="l" defTabSz="361950" rtl="0" eaLnBrk="0" fontAlgn="base" latinLnBrk="0" hangingPunct="0">
              <a:lnSpc>
                <a:spcPct val="100000"/>
              </a:lnSpc>
              <a:spcBef>
                <a:spcPct val="0"/>
              </a:spcBef>
              <a:spcAft>
                <a:spcPct val="0"/>
              </a:spcAft>
              <a:tabLst/>
              <a:defRPr/>
            </a:pPr>
            <a:r>
              <a:rPr kumimoji="0" lang="en-GB" sz="2800" b="1" i="0" u="none" strike="noStrike" kern="0" cap="none" spc="0" normalizeH="0" baseline="0" noProof="0" dirty="0">
                <a:ln>
                  <a:noFill/>
                </a:ln>
                <a:solidFill>
                  <a:srgbClr val="006BB7"/>
                </a:solidFill>
                <a:effectLst/>
                <a:uLnTx/>
                <a:uFillTx/>
                <a:latin typeface="+mn-lt"/>
                <a:ea typeface="+mj-ea"/>
                <a:cs typeface="+mj-cs"/>
              </a:rPr>
              <a:t>Click to add presentation title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37539" y="6435212"/>
            <a:ext cx="1284287" cy="191143"/>
          </a:xfrm>
          <a:prstGeom prst="rect">
            <a:avLst/>
          </a:prstGeom>
        </p:spPr>
      </p:pic>
      <p:pic>
        <p:nvPicPr>
          <p:cNvPr id="10" name="Picture 9" descr="RLogo_RGB_artboard_PP-02.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37539" y="569706"/>
            <a:ext cx="758977" cy="490744"/>
          </a:xfrm>
          <a:prstGeom prst="rect">
            <a:avLst/>
          </a:prstGeom>
        </p:spPr>
      </p:pic>
    </p:spTree>
  </p:cSld>
  <p:clrMapOvr>
    <a:masterClrMapping/>
  </p:clrMapOvr>
  <p:transition/>
  <p:extLst mod="1">
    <p:ext uri="{DCECCB84-F9BA-43D5-87BE-67443E8EF086}">
      <p15:sldGuideLst xmlns="" xmlns:p15="http://schemas.microsoft.com/office/powerpoint/2012/main">
        <p15:guide id="2" pos="240" userDrawn="1">
          <p15:clr>
            <a:srgbClr val="A4A3A4"/>
          </p15:clr>
        </p15:guide>
        <p15:guide id="3" orient="horz" pos="1824" userDrawn="1">
          <p15:clr>
            <a:srgbClr val="A4A3A4"/>
          </p15:clr>
        </p15:guide>
        <p15:guide id="4" orient="horz" pos="1872" userDrawn="1">
          <p15:clr>
            <a:srgbClr val="A4A3A4"/>
          </p15:clr>
        </p15:guide>
        <p15:guide id="5" pos="4992"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ntent with Subtitles">
    <p:spTree>
      <p:nvGrpSpPr>
        <p:cNvPr id="1" name=""/>
        <p:cNvGrpSpPr/>
        <p:nvPr/>
      </p:nvGrpSpPr>
      <p:grpSpPr>
        <a:xfrm>
          <a:off x="0" y="0"/>
          <a:ext cx="0" cy="0"/>
          <a:chOff x="0" y="0"/>
          <a:chExt cx="0" cy="0"/>
        </a:xfrm>
      </p:grpSpPr>
      <p:sp>
        <p:nvSpPr>
          <p:cNvPr id="6" name="phContent2"/>
          <p:cNvSpPr>
            <a:spLocks noGrp="1"/>
          </p:cNvSpPr>
          <p:nvPr>
            <p:ph sz="quarter" idx="4" hasCustomPrompt="1"/>
          </p:nvPr>
        </p:nvSpPr>
        <p:spPr>
          <a:xfrm>
            <a:off x="5032375" y="1995854"/>
            <a:ext cx="4492625" cy="4601795"/>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1"/>
          <p:cNvSpPr>
            <a:spLocks noGrp="1"/>
          </p:cNvSpPr>
          <p:nvPr>
            <p:ph sz="half" idx="2" hasCustomPrompt="1"/>
          </p:nvPr>
        </p:nvSpPr>
        <p:spPr>
          <a:xfrm>
            <a:off x="381000" y="1995854"/>
            <a:ext cx="4491038" cy="4601795"/>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ubTitle2"/>
          <p:cNvSpPr>
            <a:spLocks noGrp="1"/>
          </p:cNvSpPr>
          <p:nvPr>
            <p:ph type="body" sz="quarter" idx="3" hasCustomPrompt="1"/>
          </p:nvPr>
        </p:nvSpPr>
        <p:spPr>
          <a:xfrm>
            <a:off x="5032375" y="1306513"/>
            <a:ext cx="4492625" cy="639762"/>
          </a:xfrm>
        </p:spPr>
        <p:txBody>
          <a:bodyPr anchor="t"/>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add subtitle</a:t>
            </a:r>
          </a:p>
        </p:txBody>
      </p:sp>
      <p:sp>
        <p:nvSpPr>
          <p:cNvPr id="3" name="phSubTitle1"/>
          <p:cNvSpPr>
            <a:spLocks noGrp="1"/>
          </p:cNvSpPr>
          <p:nvPr>
            <p:ph type="body" idx="1" hasCustomPrompt="1"/>
          </p:nvPr>
        </p:nvSpPr>
        <p:spPr>
          <a:xfrm>
            <a:off x="381000" y="1306513"/>
            <a:ext cx="4491038" cy="639762"/>
          </a:xfrm>
        </p:spPr>
        <p:txBody>
          <a:bodyPr anchor="t"/>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add subtitle</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11" name="Title 10"/>
          <p:cNvSpPr>
            <a:spLocks noGrp="1"/>
          </p:cNvSpPr>
          <p:nvPr>
            <p:ph type="title" hasCustomPrompt="1"/>
          </p:nvPr>
        </p:nvSpPr>
        <p:spPr/>
        <p:txBody>
          <a:bodyPr/>
          <a:lstStyle>
            <a:lvl1pPr>
              <a:defRPr/>
            </a:lvl1pPr>
          </a:lstStyle>
          <a:p>
            <a:r>
              <a:rPr lang="en-GB"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ntent (large-left)">
    <p:spTree>
      <p:nvGrpSpPr>
        <p:cNvPr id="1" name=""/>
        <p:cNvGrpSpPr/>
        <p:nvPr/>
      </p:nvGrpSpPr>
      <p:grpSpPr>
        <a:xfrm>
          <a:off x="0" y="0"/>
          <a:ext cx="0" cy="0"/>
          <a:chOff x="0" y="0"/>
          <a:chExt cx="0" cy="0"/>
        </a:xfrm>
      </p:grpSpPr>
      <p:sp>
        <p:nvSpPr>
          <p:cNvPr id="4" name="phContent2"/>
          <p:cNvSpPr>
            <a:spLocks noGrp="1"/>
          </p:cNvSpPr>
          <p:nvPr>
            <p:ph sz="half" idx="2" hasCustomPrompt="1"/>
          </p:nvPr>
        </p:nvSpPr>
        <p:spPr>
          <a:xfrm>
            <a:off x="6573600" y="1306513"/>
            <a:ext cx="29520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3"/>
            <a:ext cx="60480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 (large-right)">
    <p:spTree>
      <p:nvGrpSpPr>
        <p:cNvPr id="1" name=""/>
        <p:cNvGrpSpPr/>
        <p:nvPr/>
      </p:nvGrpSpPr>
      <p:grpSpPr>
        <a:xfrm>
          <a:off x="0" y="0"/>
          <a:ext cx="0" cy="0"/>
          <a:chOff x="0" y="0"/>
          <a:chExt cx="0" cy="0"/>
        </a:xfrm>
      </p:grpSpPr>
      <p:sp>
        <p:nvSpPr>
          <p:cNvPr id="3" name="phContent2"/>
          <p:cNvSpPr>
            <a:spLocks noGrp="1"/>
          </p:cNvSpPr>
          <p:nvPr>
            <p:ph sz="half" idx="1" hasCustomPrompt="1"/>
          </p:nvPr>
        </p:nvSpPr>
        <p:spPr>
          <a:xfrm>
            <a:off x="3477600" y="1306513"/>
            <a:ext cx="60480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phContent1"/>
          <p:cNvSpPr>
            <a:spLocks noGrp="1"/>
          </p:cNvSpPr>
          <p:nvPr>
            <p:ph sz="half" idx="2" hasCustomPrompt="1"/>
          </p:nvPr>
        </p:nvSpPr>
        <p:spPr>
          <a:xfrm>
            <a:off x="381000" y="1306513"/>
            <a:ext cx="2952000" cy="5291137"/>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hSectionTitle"/>
          <p:cNvSpPr>
            <a:spLocks noGrp="1"/>
          </p:cNvSpPr>
          <p:nvPr>
            <p:ph type="body" sz="quarter" idx="10"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ntent (up-down)">
    <p:spTree>
      <p:nvGrpSpPr>
        <p:cNvPr id="1" name=""/>
        <p:cNvGrpSpPr/>
        <p:nvPr/>
      </p:nvGrpSpPr>
      <p:grpSpPr>
        <a:xfrm>
          <a:off x="0" y="0"/>
          <a:ext cx="0" cy="0"/>
          <a:chOff x="0" y="0"/>
          <a:chExt cx="0" cy="0"/>
        </a:xfrm>
      </p:grpSpPr>
      <p:sp>
        <p:nvSpPr>
          <p:cNvPr id="5" name="phContent2"/>
          <p:cNvSpPr>
            <a:spLocks noGrp="1"/>
          </p:cNvSpPr>
          <p:nvPr>
            <p:ph sz="half" idx="10" hasCustomPrompt="1"/>
          </p:nvPr>
        </p:nvSpPr>
        <p:spPr>
          <a:xfrm>
            <a:off x="381000" y="4581650"/>
            <a:ext cx="9144000" cy="2016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phContent1"/>
          <p:cNvSpPr>
            <a:spLocks noGrp="1"/>
          </p:cNvSpPr>
          <p:nvPr>
            <p:ph sz="half" idx="1" hasCustomPrompt="1"/>
          </p:nvPr>
        </p:nvSpPr>
        <p:spPr>
          <a:xfrm>
            <a:off x="381000" y="1306514"/>
            <a:ext cx="9144000" cy="3132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phSectionTitle"/>
          <p:cNvSpPr>
            <a:spLocks noGrp="1"/>
          </p:cNvSpPr>
          <p:nvPr>
            <p:ph type="body" sz="quarter" idx="12" hasCustomPrompt="1"/>
          </p:nvPr>
        </p:nvSpPr>
        <p:spPr>
          <a:xfrm>
            <a:off x="152400" y="115200"/>
            <a:ext cx="5434013" cy="140400"/>
          </a:xfrm>
        </p:spPr>
        <p:txBody>
          <a:bodyPr/>
          <a:lstStyle>
            <a:lvl1pPr marL="0" indent="0">
              <a:buNone/>
              <a:defRPr sz="1000" baseline="0">
                <a:solidFill>
                  <a:srgbClr val="808080"/>
                </a:solidFill>
              </a:defRPr>
            </a:lvl1pPr>
          </a:lstStyle>
          <a:p>
            <a:pPr lvl="0"/>
            <a:r>
              <a:rPr lang="en-GB" noProof="0" dirty="0"/>
              <a:t>Click to add Section Title</a:t>
            </a:r>
          </a:p>
        </p:txBody>
      </p:sp>
      <p:sp>
        <p:nvSpPr>
          <p:cNvPr id="2" name="tlTitle"/>
          <p:cNvSpPr>
            <a:spLocks noGrp="1"/>
          </p:cNvSpPr>
          <p:nvPr>
            <p:ph type="title" hasCustomPrompt="1"/>
          </p:nvPr>
        </p:nvSpPr>
        <p:spPr/>
        <p:txBody>
          <a:bodyPr/>
          <a:lstStyle/>
          <a:p>
            <a:r>
              <a:rPr lang="en-GB" noProof="0" dirty="0"/>
              <a:t>Click to add title</a:t>
            </a:r>
          </a:p>
        </p:txBody>
      </p:sp>
    </p:spTree>
  </p:cSld>
  <p:clrMapOvr>
    <a:masterClrMapping/>
  </p:clrMapOvr>
  <p:transition/>
  <p:extLst mod="1">
    <p:ext uri="{DCECCB84-F9BA-43D5-87BE-67443E8EF086}">
      <p15:sldGuideLst xmlns="" xmlns:p15="http://schemas.microsoft.com/office/powerpoint/2012/main">
        <p15:guide id="1" pos="6000" userDrawn="1">
          <p15:clr>
            <a:srgbClr val="A4A3A4"/>
          </p15:clr>
        </p15:guide>
        <p15:guide id="2" pos="240" userDrawn="1">
          <p15:clr>
            <a:srgbClr val="A4A3A4"/>
          </p15:clr>
        </p15:guide>
        <p15:guide id="3" orient="horz" pos="823" userDrawn="1">
          <p15:clr>
            <a:srgbClr val="A4A3A4"/>
          </p15:clr>
        </p15:guide>
        <p15:guide id="4" orient="horz" pos="4156" userDrawn="1">
          <p15:clr>
            <a:srgbClr val="A4A3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8853" name="picStripe" descr="E:\Business\2008\RSC Grafikstandard\colourbar_PANTONE293.jpg"/>
          <p:cNvPicPr>
            <a:picLocks noChangeArrowheads="1"/>
          </p:cNvPicPr>
          <p:nvPr/>
        </p:nvPicPr>
        <p:blipFill>
          <a:blip r:embed="rId57" cstate="email">
            <a:extLst>
              <a:ext uri="{28A0092B-C50C-407E-A947-70E740481C1C}">
                <a14:useLocalDpi xmlns:a14="http://schemas.microsoft.com/office/drawing/2010/main"/>
              </a:ext>
            </a:extLst>
          </a:blip>
          <a:srcRect/>
          <a:stretch>
            <a:fillRect/>
          </a:stretch>
        </p:blipFill>
        <p:spPr bwMode="auto">
          <a:xfrm>
            <a:off x="0" y="6735763"/>
            <a:ext cx="9907588" cy="122237"/>
          </a:xfrm>
          <a:prstGeom prst="rect">
            <a:avLst/>
          </a:prstGeom>
          <a:noFill/>
          <a:ln w="9525">
            <a:noFill/>
            <a:miter lim="800000"/>
            <a:headEnd/>
            <a:tailEnd/>
          </a:ln>
        </p:spPr>
      </p:pic>
      <p:sp>
        <p:nvSpPr>
          <p:cNvPr id="718854" name="tbPageNum"/>
          <p:cNvSpPr txBox="1">
            <a:spLocks noChangeArrowheads="1"/>
          </p:cNvSpPr>
          <p:nvPr/>
        </p:nvSpPr>
        <p:spPr bwMode="white">
          <a:xfrm>
            <a:off x="9525000" y="6742800"/>
            <a:ext cx="263525" cy="107950"/>
          </a:xfrm>
          <a:prstGeom prst="rect">
            <a:avLst/>
          </a:prstGeom>
          <a:noFill/>
          <a:ln w="12700">
            <a:noFill/>
            <a:miter lim="800000"/>
            <a:headEnd/>
            <a:tailEnd/>
          </a:ln>
          <a:effectLst/>
        </p:spPr>
        <p:txBody>
          <a:bodyPr wrap="none" lIns="0" tIns="0" rIns="0" bIns="0" anchor="ctr"/>
          <a:lstStyle/>
          <a:p>
            <a:pPr algn="r" defTabSz="762000">
              <a:lnSpc>
                <a:spcPct val="90000"/>
              </a:lnSpc>
              <a:spcBef>
                <a:spcPts val="0"/>
              </a:spcBef>
            </a:pPr>
            <a:fld id="{BC0CAB5C-00C8-41AE-9AF4-BF935A011671}" type="slidenum">
              <a:rPr lang="en-GB" sz="800" b="0" noProof="0" smtClean="0">
                <a:solidFill>
                  <a:srgbClr val="FFFFFF"/>
                </a:solidFill>
              </a:rPr>
              <a:pPr algn="r" defTabSz="762000">
                <a:lnSpc>
                  <a:spcPct val="90000"/>
                </a:lnSpc>
                <a:spcBef>
                  <a:spcPts val="0"/>
                </a:spcBef>
              </a:pPr>
              <a:t>‹#›</a:t>
            </a:fld>
            <a:endParaRPr lang="en-GB" sz="800" b="0" noProof="0" dirty="0">
              <a:solidFill>
                <a:srgbClr val="FFFFFF"/>
              </a:solidFill>
            </a:endParaRPr>
          </a:p>
        </p:txBody>
      </p:sp>
      <p:sp>
        <p:nvSpPr>
          <p:cNvPr id="718856" name="tbCopyright"/>
          <p:cNvSpPr txBox="1">
            <a:spLocks noChangeArrowheads="1"/>
          </p:cNvSpPr>
          <p:nvPr/>
        </p:nvSpPr>
        <p:spPr bwMode="white">
          <a:xfrm>
            <a:off x="8408988" y="6742800"/>
            <a:ext cx="1112837" cy="107950"/>
          </a:xfrm>
          <a:prstGeom prst="rect">
            <a:avLst/>
          </a:prstGeom>
          <a:noFill/>
          <a:ln w="9525">
            <a:noFill/>
            <a:miter lim="800000"/>
            <a:headEnd type="none" w="sm" len="sm"/>
            <a:tailEnd type="none" w="sm" len="sm"/>
          </a:ln>
          <a:effectLst/>
        </p:spPr>
        <p:txBody>
          <a:bodyPr wrap="none" lIns="0" tIns="0" rIns="0" bIns="0" anchor="ctr"/>
          <a:lstStyle/>
          <a:p>
            <a:pPr algn="r" defTabSz="762000">
              <a:lnSpc>
                <a:spcPct val="90000"/>
              </a:lnSpc>
              <a:spcBef>
                <a:spcPts val="0"/>
              </a:spcBef>
            </a:pPr>
            <a:r>
              <a:rPr lang="en-GB" sz="800" b="0" noProof="0" dirty="0">
                <a:solidFill>
                  <a:srgbClr val="FFFFFF"/>
                </a:solidFill>
              </a:rPr>
              <a:t>© Ricardo-AEA</a:t>
            </a:r>
            <a:r>
              <a:rPr lang="en-GB" sz="800" b="0" baseline="0" noProof="0" dirty="0">
                <a:solidFill>
                  <a:srgbClr val="FFFFFF"/>
                </a:solidFill>
              </a:rPr>
              <a:t> Ltd</a:t>
            </a:r>
            <a:r>
              <a:rPr lang="en-GB" sz="800" b="0" noProof="0" dirty="0">
                <a:solidFill>
                  <a:srgbClr val="FFFFFF"/>
                </a:solidFill>
              </a:rPr>
              <a:t> </a:t>
            </a:r>
          </a:p>
        </p:txBody>
      </p:sp>
      <p:sp>
        <p:nvSpPr>
          <p:cNvPr id="718857" name="tbDocNum"/>
          <p:cNvSpPr txBox="1">
            <a:spLocks noChangeArrowheads="1"/>
          </p:cNvSpPr>
          <p:nvPr/>
        </p:nvSpPr>
        <p:spPr bwMode="white">
          <a:xfrm>
            <a:off x="6861175" y="6742800"/>
            <a:ext cx="1547813" cy="107950"/>
          </a:xfrm>
          <a:prstGeom prst="rect">
            <a:avLst/>
          </a:prstGeom>
          <a:noFill/>
          <a:ln w="12700">
            <a:noFill/>
            <a:miter lim="800000"/>
            <a:headEnd/>
            <a:tailEnd/>
          </a:ln>
          <a:effectLst/>
        </p:spPr>
        <p:txBody>
          <a:bodyPr wrap="none" lIns="0" tIns="0" rIns="0" bIns="0" anchor="ctr"/>
          <a:lstStyle/>
          <a:p>
            <a:pPr defTabSz="762000">
              <a:lnSpc>
                <a:spcPct val="90000"/>
              </a:lnSpc>
              <a:spcBef>
                <a:spcPts val="0"/>
              </a:spcBef>
            </a:pPr>
            <a:r>
              <a:rPr lang="en-GB" sz="800" b="0" noProof="0" dirty="0">
                <a:solidFill>
                  <a:srgbClr val="FFFFFF"/>
                </a:solidFill>
              </a:rPr>
              <a:t> </a:t>
            </a:r>
          </a:p>
        </p:txBody>
      </p:sp>
      <p:sp>
        <p:nvSpPr>
          <p:cNvPr id="718863" name="tbClientName"/>
          <p:cNvSpPr txBox="1">
            <a:spLocks noChangeArrowheads="1"/>
          </p:cNvSpPr>
          <p:nvPr/>
        </p:nvSpPr>
        <p:spPr bwMode="white">
          <a:xfrm>
            <a:off x="1071563" y="6742800"/>
            <a:ext cx="2725737" cy="107950"/>
          </a:xfrm>
          <a:prstGeom prst="rect">
            <a:avLst/>
          </a:prstGeom>
          <a:noFill/>
          <a:ln w="12700">
            <a:noFill/>
            <a:miter lim="800000"/>
            <a:headEnd/>
            <a:tailEnd/>
          </a:ln>
          <a:effectLst/>
        </p:spPr>
        <p:txBody>
          <a:bodyPr wrap="none" lIns="0" tIns="0" rIns="0" bIns="0" anchor="ctr"/>
          <a:lstStyle/>
          <a:p>
            <a:pPr defTabSz="762000">
              <a:lnSpc>
                <a:spcPct val="90000"/>
              </a:lnSpc>
              <a:spcBef>
                <a:spcPts val="0"/>
              </a:spcBef>
            </a:pPr>
            <a:r>
              <a:rPr lang="en-GB" sz="800" b="0" noProof="0" dirty="0">
                <a:solidFill>
                  <a:srgbClr val="FFFFFF"/>
                </a:solidFill>
              </a:rPr>
              <a:t>Ricardo Energy &amp; Environment in Confidence</a:t>
            </a:r>
          </a:p>
        </p:txBody>
      </p:sp>
      <p:sp>
        <p:nvSpPr>
          <p:cNvPr id="718860" name="tbProjNum"/>
          <p:cNvSpPr txBox="1">
            <a:spLocks noChangeArrowheads="1"/>
          </p:cNvSpPr>
          <p:nvPr/>
        </p:nvSpPr>
        <p:spPr bwMode="white">
          <a:xfrm>
            <a:off x="31750" y="6742800"/>
            <a:ext cx="974725" cy="107950"/>
          </a:xfrm>
          <a:prstGeom prst="rect">
            <a:avLst/>
          </a:prstGeom>
          <a:noFill/>
          <a:ln w="12700">
            <a:noFill/>
            <a:miter lim="800000"/>
            <a:headEnd/>
            <a:tailEnd/>
          </a:ln>
          <a:effectLst/>
        </p:spPr>
        <p:txBody>
          <a:bodyPr wrap="none" lIns="0" tIns="0" rIns="0" bIns="0" anchor="ctr"/>
          <a:lstStyle/>
          <a:p>
            <a:pPr defTabSz="762000">
              <a:lnSpc>
                <a:spcPct val="90000"/>
              </a:lnSpc>
              <a:spcBef>
                <a:spcPts val="0"/>
              </a:spcBef>
            </a:pPr>
            <a:r>
              <a:rPr lang="en-GB" sz="800" b="0" noProof="0" dirty="0">
                <a:solidFill>
                  <a:srgbClr val="FFFFFF"/>
                </a:solidFill>
              </a:rPr>
              <a:t> </a:t>
            </a:r>
          </a:p>
        </p:txBody>
      </p:sp>
      <p:sp>
        <p:nvSpPr>
          <p:cNvPr id="718858" name="tbDraft"/>
          <p:cNvSpPr txBox="1">
            <a:spLocks noChangeArrowheads="1"/>
          </p:cNvSpPr>
          <p:nvPr/>
        </p:nvSpPr>
        <p:spPr bwMode="auto">
          <a:xfrm>
            <a:off x="4900611" y="0"/>
            <a:ext cx="3560762" cy="299295"/>
          </a:xfrm>
          <a:prstGeom prst="rect">
            <a:avLst/>
          </a:prstGeom>
          <a:noFill/>
          <a:ln w="6350" algn="ctr">
            <a:noFill/>
            <a:miter lim="800000"/>
            <a:headEnd/>
            <a:tailEnd/>
          </a:ln>
          <a:effectLst/>
        </p:spPr>
        <p:txBody>
          <a:bodyPr wrap="square" lIns="0" tIns="72000" rIns="0" bIns="72000">
            <a:spAutoFit/>
          </a:bodyPr>
          <a:lstStyle/>
          <a:p>
            <a:pPr algn="r" defTabSz="762000">
              <a:spcBef>
                <a:spcPct val="50000"/>
              </a:spcBef>
            </a:pPr>
            <a:r>
              <a:rPr lang="en-GB" sz="1000" b="1" noProof="0" dirty="0">
                <a:solidFill>
                  <a:srgbClr val="DC241F"/>
                </a:solidFill>
              </a:rPr>
              <a:t> </a:t>
            </a:r>
          </a:p>
        </p:txBody>
      </p:sp>
      <p:sp>
        <p:nvSpPr>
          <p:cNvPr id="718850" name="recContent"/>
          <p:cNvSpPr>
            <a:spLocks noGrp="1" noChangeArrowheads="1"/>
          </p:cNvSpPr>
          <p:nvPr>
            <p:ph type="body" idx="1"/>
          </p:nvPr>
        </p:nvSpPr>
        <p:spPr bwMode="auto">
          <a:xfrm>
            <a:off x="381000" y="1306513"/>
            <a:ext cx="9144000" cy="5291137"/>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18852" name="recTitle"/>
          <p:cNvSpPr>
            <a:spLocks noGrp="1" noChangeArrowheads="1"/>
          </p:cNvSpPr>
          <p:nvPr>
            <p:ph type="title"/>
          </p:nvPr>
        </p:nvSpPr>
        <p:spPr bwMode="auto">
          <a:xfrm>
            <a:off x="152397" y="304798"/>
            <a:ext cx="8308800" cy="307777"/>
          </a:xfrm>
          <a:prstGeom prst="rect">
            <a:avLst/>
          </a:prstGeom>
          <a:noFill/>
          <a:ln w="12700">
            <a:noFill/>
            <a:miter lim="800000"/>
            <a:headEnd/>
            <a:tailEnd/>
          </a:ln>
          <a:effectLst/>
        </p:spPr>
        <p:txBody>
          <a:bodyPr vert="horz" wrap="square" lIns="0" tIns="0" rIns="0" bIns="0" numCol="1" anchor="t" anchorCtr="0" compatLnSpc="1">
            <a:prstTxWarp prst="textNoShape">
              <a:avLst/>
            </a:prstTxWarp>
            <a:spAutoFit/>
          </a:bodyPr>
          <a:lstStyle/>
          <a:p>
            <a:pPr lvl="0"/>
            <a:r>
              <a:rPr lang="en-GB" noProof="0" dirty="0"/>
              <a:t>THIS IS THE SLIDE MASTER - EDIT HEADER &amp; FOOTER HERE</a:t>
            </a:r>
          </a:p>
        </p:txBody>
      </p:sp>
      <p:sp>
        <p:nvSpPr>
          <p:cNvPr id="718855" name="lnVert"/>
          <p:cNvSpPr>
            <a:spLocks noChangeShapeType="1"/>
          </p:cNvSpPr>
          <p:nvPr/>
        </p:nvSpPr>
        <p:spPr bwMode="auto">
          <a:xfrm>
            <a:off x="8580438" y="0"/>
            <a:ext cx="0" cy="857250"/>
          </a:xfrm>
          <a:prstGeom prst="line">
            <a:avLst/>
          </a:prstGeom>
          <a:noFill/>
          <a:ln w="12700">
            <a:solidFill>
              <a:srgbClr val="A7A9AC"/>
            </a:solidFill>
            <a:round/>
            <a:headEnd/>
            <a:tailEnd/>
          </a:ln>
          <a:effectLst/>
        </p:spPr>
        <p:txBody>
          <a:bodyPr lIns="0" tIns="0" rIns="0" bIns="0">
            <a:spAutoFit/>
          </a:bodyPr>
          <a:lstStyle/>
          <a:p>
            <a:endParaRPr lang="en-GB" noProof="0" dirty="0"/>
          </a:p>
        </p:txBody>
      </p:sp>
      <p:pic>
        <p:nvPicPr>
          <p:cNvPr id="13" name="Picture 12" descr="RLogo_RGB_artboard_PP-02.png"/>
          <p:cNvPicPr>
            <a:picLocks noChangeAspect="1"/>
          </p:cNvPicPr>
          <p:nvPr userDrawn="1"/>
        </p:nvPicPr>
        <p:blipFill>
          <a:blip r:embed="rId58" cstate="print">
            <a:extLst>
              <a:ext uri="{28A0092B-C50C-407E-A947-70E740481C1C}">
                <a14:useLocalDpi xmlns:a14="http://schemas.microsoft.com/office/drawing/2010/main" val="0"/>
              </a:ext>
            </a:extLst>
          </a:blip>
          <a:stretch>
            <a:fillRect/>
          </a:stretch>
        </p:blipFill>
        <p:spPr>
          <a:xfrm>
            <a:off x="8761119" y="358773"/>
            <a:ext cx="758977" cy="490744"/>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85" r:id="rId2"/>
    <p:sldLayoutId id="2147483714" r:id="rId3"/>
    <p:sldLayoutId id="2147483686" r:id="rId4"/>
    <p:sldLayoutId id="2147483658" r:id="rId5"/>
    <p:sldLayoutId id="2147483688" r:id="rId6"/>
    <p:sldLayoutId id="2147483705" r:id="rId7"/>
    <p:sldLayoutId id="2147483718" r:id="rId8"/>
    <p:sldLayoutId id="2147483706" r:id="rId9"/>
    <p:sldLayoutId id="2147483707" r:id="rId10"/>
    <p:sldLayoutId id="2147483708" r:id="rId11"/>
    <p:sldLayoutId id="2147483709" r:id="rId12"/>
    <p:sldLayoutId id="2147483710" r:id="rId13"/>
    <p:sldLayoutId id="2147483716" r:id="rId14"/>
    <p:sldLayoutId id="2147483717" r:id="rId15"/>
    <p:sldLayoutId id="2147483687" r:id="rId16"/>
    <p:sldLayoutId id="2147483736" r:id="rId17"/>
    <p:sldLayoutId id="2147483732" r:id="rId18"/>
    <p:sldLayoutId id="2147483737" r:id="rId19"/>
    <p:sldLayoutId id="2147483733" r:id="rId20"/>
    <p:sldLayoutId id="2147483730" r:id="rId21"/>
    <p:sldLayoutId id="2147483735" r:id="rId22"/>
    <p:sldLayoutId id="2147483738" r:id="rId23"/>
    <p:sldLayoutId id="2147483734" r:id="rId24"/>
    <p:sldLayoutId id="2147483713" r:id="rId25"/>
    <p:sldLayoutId id="2147483751" r:id="rId26"/>
    <p:sldLayoutId id="2147483752" r:id="rId27"/>
    <p:sldLayoutId id="2147483712" r:id="rId28"/>
    <p:sldLayoutId id="2147483754" r:id="rId29"/>
    <p:sldLayoutId id="2147483753" r:id="rId30"/>
    <p:sldLayoutId id="2147483728" r:id="rId31"/>
    <p:sldLayoutId id="2147483742" r:id="rId32"/>
    <p:sldLayoutId id="2147483726" r:id="rId33"/>
    <p:sldLayoutId id="2147483723" r:id="rId34"/>
    <p:sldLayoutId id="2147483724" r:id="rId35"/>
    <p:sldLayoutId id="2147483725" r:id="rId36"/>
    <p:sldLayoutId id="2147483719" r:id="rId37"/>
    <p:sldLayoutId id="2147483720" r:id="rId38"/>
    <p:sldLayoutId id="2147483721" r:id="rId39"/>
    <p:sldLayoutId id="2147483722" r:id="rId40"/>
    <p:sldLayoutId id="2147483743" r:id="rId41"/>
    <p:sldLayoutId id="2147483745" r:id="rId42"/>
    <p:sldLayoutId id="2147483746" r:id="rId43"/>
    <p:sldLayoutId id="2147483747" r:id="rId44"/>
    <p:sldLayoutId id="2147483748" r:id="rId45"/>
    <p:sldLayoutId id="2147483749" r:id="rId46"/>
    <p:sldLayoutId id="2147483711" r:id="rId47"/>
    <p:sldLayoutId id="2147483744" r:id="rId48"/>
    <p:sldLayoutId id="2147483690" r:id="rId49"/>
    <p:sldLayoutId id="2147483704" r:id="rId50"/>
    <p:sldLayoutId id="2147483682" r:id="rId51"/>
    <p:sldLayoutId id="2147483750" r:id="rId52"/>
    <p:sldLayoutId id="2147483761" r:id="rId53"/>
    <p:sldLayoutId id="2147483763" r:id="rId54"/>
    <p:sldLayoutId id="2147483680" r:id="rId55"/>
  </p:sldLayoutIdLst>
  <p:transition/>
  <p:txStyles>
    <p:titleStyle>
      <a:lvl1pPr algn="l" defTabSz="361950" rtl="0" eaLnBrk="1" fontAlgn="base" hangingPunct="1">
        <a:spcBef>
          <a:spcPct val="0"/>
        </a:spcBef>
        <a:spcAft>
          <a:spcPct val="0"/>
        </a:spcAft>
        <a:defRPr sz="2000" b="1" baseline="0">
          <a:solidFill>
            <a:srgbClr val="006BB7"/>
          </a:solidFill>
          <a:latin typeface="+mj-lt"/>
          <a:ea typeface="+mj-ea"/>
          <a:cs typeface="+mj-cs"/>
        </a:defRPr>
      </a:lvl1pPr>
      <a:lvl2pPr algn="l" defTabSz="361950" rtl="0" eaLnBrk="1" fontAlgn="base" hangingPunct="1">
        <a:spcBef>
          <a:spcPct val="0"/>
        </a:spcBef>
        <a:spcAft>
          <a:spcPct val="0"/>
        </a:spcAft>
        <a:defRPr sz="2000" b="1">
          <a:solidFill>
            <a:schemeClr val="accent1"/>
          </a:solidFill>
          <a:latin typeface="Arial" charset="0"/>
        </a:defRPr>
      </a:lvl2pPr>
      <a:lvl3pPr algn="l" defTabSz="361950" rtl="0" eaLnBrk="1" fontAlgn="base" hangingPunct="1">
        <a:spcBef>
          <a:spcPct val="0"/>
        </a:spcBef>
        <a:spcAft>
          <a:spcPct val="0"/>
        </a:spcAft>
        <a:defRPr sz="2000" b="1">
          <a:solidFill>
            <a:schemeClr val="accent1"/>
          </a:solidFill>
          <a:latin typeface="Arial" charset="0"/>
        </a:defRPr>
      </a:lvl3pPr>
      <a:lvl4pPr algn="l" defTabSz="361950" rtl="0" eaLnBrk="1" fontAlgn="base" hangingPunct="1">
        <a:spcBef>
          <a:spcPct val="0"/>
        </a:spcBef>
        <a:spcAft>
          <a:spcPct val="0"/>
        </a:spcAft>
        <a:defRPr sz="2000" b="1">
          <a:solidFill>
            <a:schemeClr val="accent1"/>
          </a:solidFill>
          <a:latin typeface="Arial" charset="0"/>
        </a:defRPr>
      </a:lvl4pPr>
      <a:lvl5pPr algn="l" defTabSz="361950" rtl="0" eaLnBrk="1" fontAlgn="base" hangingPunct="1">
        <a:spcBef>
          <a:spcPct val="0"/>
        </a:spcBef>
        <a:spcAft>
          <a:spcPct val="0"/>
        </a:spcAft>
        <a:defRPr sz="2000" b="1">
          <a:solidFill>
            <a:schemeClr val="accent1"/>
          </a:solidFill>
          <a:latin typeface="Arial" charset="0"/>
        </a:defRPr>
      </a:lvl5pPr>
      <a:lvl6pPr marL="457200" algn="l" defTabSz="361950" rtl="0" eaLnBrk="1" fontAlgn="base" hangingPunct="1">
        <a:spcBef>
          <a:spcPct val="0"/>
        </a:spcBef>
        <a:spcAft>
          <a:spcPct val="0"/>
        </a:spcAft>
        <a:defRPr sz="2000" b="1">
          <a:solidFill>
            <a:schemeClr val="accent1"/>
          </a:solidFill>
          <a:latin typeface="Arial" charset="0"/>
        </a:defRPr>
      </a:lvl6pPr>
      <a:lvl7pPr marL="914400" algn="l" defTabSz="361950" rtl="0" eaLnBrk="1" fontAlgn="base" hangingPunct="1">
        <a:spcBef>
          <a:spcPct val="0"/>
        </a:spcBef>
        <a:spcAft>
          <a:spcPct val="0"/>
        </a:spcAft>
        <a:defRPr sz="2000" b="1">
          <a:solidFill>
            <a:schemeClr val="accent1"/>
          </a:solidFill>
          <a:latin typeface="Arial" charset="0"/>
        </a:defRPr>
      </a:lvl7pPr>
      <a:lvl8pPr marL="1371600" algn="l" defTabSz="361950" rtl="0" eaLnBrk="1" fontAlgn="base" hangingPunct="1">
        <a:spcBef>
          <a:spcPct val="0"/>
        </a:spcBef>
        <a:spcAft>
          <a:spcPct val="0"/>
        </a:spcAft>
        <a:defRPr sz="2000" b="1">
          <a:solidFill>
            <a:schemeClr val="accent1"/>
          </a:solidFill>
          <a:latin typeface="Arial" charset="0"/>
        </a:defRPr>
      </a:lvl8pPr>
      <a:lvl9pPr marL="1828800" algn="l" defTabSz="361950" rtl="0" eaLnBrk="1" fontAlgn="base" hangingPunct="1">
        <a:spcBef>
          <a:spcPct val="0"/>
        </a:spcBef>
        <a:spcAft>
          <a:spcPct val="0"/>
        </a:spcAft>
        <a:defRPr sz="2000" b="1">
          <a:solidFill>
            <a:schemeClr val="accent1"/>
          </a:solidFill>
          <a:latin typeface="Arial" charset="0"/>
        </a:defRPr>
      </a:lvl9pPr>
    </p:titleStyle>
    <p:bodyStyle>
      <a:lvl1pPr marL="270000" indent="-270000" algn="l" defTabSz="457200"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00" indent="-269875" algn="l" defTabSz="457200" rtl="0" eaLnBrk="1" fontAlgn="base" hangingPunct="1">
        <a:spcBef>
          <a:spcPts val="500"/>
        </a:spcBef>
        <a:spcAft>
          <a:spcPct val="0"/>
        </a:spcAft>
        <a:buClr>
          <a:srgbClr val="A7A9AC"/>
        </a:buClr>
        <a:buSzPct val="100000"/>
        <a:buChar char="–"/>
        <a:defRPr>
          <a:solidFill>
            <a:srgbClr val="000000"/>
          </a:solidFill>
          <a:latin typeface="+mn-lt"/>
        </a:defRPr>
      </a:lvl2pPr>
      <a:lvl3pPr marL="809625"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3pPr>
      <a:lvl4pPr marL="1080000"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4pPr>
      <a:lvl5pPr marL="1350000" indent="-268288" algn="l" defTabSz="457200" rtl="0" eaLnBrk="1" fontAlgn="base" hangingPunct="1">
        <a:spcBef>
          <a:spcPts val="500"/>
        </a:spcBef>
        <a:spcAft>
          <a:spcPct val="0"/>
        </a:spcAft>
        <a:buClr>
          <a:srgbClr val="A7A9AC"/>
        </a:buClr>
        <a:buSzPct val="100000"/>
        <a:buChar char="•"/>
        <a:defRPr>
          <a:solidFill>
            <a:srgbClr val="000000"/>
          </a:solidFill>
          <a:latin typeface="+mn-lt"/>
        </a:defRPr>
      </a:lvl5pPr>
      <a:lvl6pPr marL="18176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6pPr>
      <a:lvl7pPr marL="22748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7pPr>
      <a:lvl8pPr marL="27320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8pPr>
      <a:lvl9pPr marL="31892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4.jpg"/><Relationship Id="rId2" Type="http://schemas.openxmlformats.org/officeDocument/2006/relationships/slideLayout" Target="../slideLayouts/slideLayout53.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publications.europa.eu/en/publication-detail/-/publication/1df19257-aef9-11e7-837e-01aa75ed71a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bwMode="auto">
          <a:xfrm>
            <a:off x="0" y="0"/>
            <a:ext cx="9906000" cy="6471920"/>
          </a:xfrm>
          <a:prstGeom prst="rect">
            <a:avLst/>
          </a:prstGeom>
          <a:noFill/>
          <a:ln>
            <a:no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7887" y="90403"/>
            <a:ext cx="4498113" cy="1713567"/>
          </a:xfrm>
          <a:prstGeom prst="rect">
            <a:avLst/>
          </a:prstGeom>
        </p:spPr>
      </p:pic>
      <p:sp>
        <p:nvSpPr>
          <p:cNvPr id="6" name="Text Placeholder 5"/>
          <p:cNvSpPr>
            <a:spLocks noGrp="1"/>
          </p:cNvSpPr>
          <p:nvPr>
            <p:ph type="body" sz="quarter" idx="10"/>
          </p:nvPr>
        </p:nvSpPr>
        <p:spPr>
          <a:xfrm>
            <a:off x="5414313" y="3877966"/>
            <a:ext cx="4491687" cy="2128101"/>
          </a:xfrm>
        </p:spPr>
        <p:txBody>
          <a:bodyPr/>
          <a:lstStyle/>
          <a:p>
            <a:r>
              <a:rPr lang="en-GB" sz="1800" b="0" dirty="0"/>
              <a:t>Climate mainstreaming in the EU Budget: preparing for the next </a:t>
            </a:r>
            <a:r>
              <a:rPr lang="en-GB" sz="1800" b="0" dirty="0" smtClean="0"/>
              <a:t>MFF </a:t>
            </a:r>
            <a:endParaRPr lang="en-GB" sz="1800" b="0" dirty="0"/>
          </a:p>
          <a:p>
            <a:endParaRPr lang="en-GB" sz="1400" b="0" dirty="0"/>
          </a:p>
          <a:p>
            <a:pPr lvl="1"/>
            <a:r>
              <a:rPr lang="en-GB" dirty="0" smtClean="0"/>
              <a:t>Daniel Forster</a:t>
            </a:r>
          </a:p>
          <a:p>
            <a:pPr lvl="1"/>
            <a:r>
              <a:rPr lang="en-GB" dirty="0" smtClean="0"/>
              <a:t>18</a:t>
            </a:r>
            <a:r>
              <a:rPr lang="en-GB" baseline="30000" dirty="0" smtClean="0"/>
              <a:t>th</a:t>
            </a:r>
            <a:r>
              <a:rPr lang="en-GB" dirty="0" smtClean="0"/>
              <a:t> October 2017</a:t>
            </a:r>
            <a:endParaRPr lang="en-GB" dirty="0"/>
          </a:p>
          <a:p>
            <a:pPr lvl="1"/>
            <a:endParaRPr lang="en-GB" dirty="0"/>
          </a:p>
        </p:txBody>
      </p:sp>
      <p:sp>
        <p:nvSpPr>
          <p:cNvPr id="3" name="Rectangle 2"/>
          <p:cNvSpPr/>
          <p:nvPr/>
        </p:nvSpPr>
        <p:spPr bwMode="auto">
          <a:xfrm>
            <a:off x="5927834" y="1985106"/>
            <a:ext cx="3957846" cy="1641156"/>
          </a:xfrm>
          <a:prstGeom prst="rect">
            <a:avLst/>
          </a:prstGeom>
          <a:solidFill>
            <a:schemeClr val="bg1"/>
          </a:solidFill>
          <a:ln w="6350" cap="flat" cmpd="sng" algn="ctr">
            <a:solidFill>
              <a:schemeClr val="accent2"/>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indent="0" algn="ctr" defTabSz="7620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Arial"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7738" y="2128204"/>
            <a:ext cx="2738682" cy="558691"/>
          </a:xfrm>
          <a:prstGeom prst="rect">
            <a:avLst/>
          </a:prstGeom>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r="53597"/>
          <a:stretch/>
        </p:blipFill>
        <p:spPr>
          <a:xfrm>
            <a:off x="6144173" y="2835274"/>
            <a:ext cx="1999666" cy="716565"/>
          </a:xfrm>
          <a:prstGeom prst="rect">
            <a:avLst/>
          </a:prstGeom>
        </p:spPr>
      </p:pic>
    </p:spTree>
    <p:custDataLst>
      <p:tags r:id="rId1"/>
    </p:custDataLst>
    <p:extLst>
      <p:ext uri="{BB962C8B-B14F-4D97-AF65-F5344CB8AC3E}">
        <p14:creationId xmlns:p14="http://schemas.microsoft.com/office/powerpoint/2010/main" val="32138562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77157"/>
            <a:ext cx="9144000" cy="1502979"/>
          </a:xfrm>
        </p:spPr>
        <p:txBody>
          <a:bodyPr/>
          <a:lstStyle/>
          <a:p>
            <a:r>
              <a:rPr lang="en-GB" dirty="0" smtClean="0"/>
              <a:t>The extent to which climate mainstreaming has increased climate focus within the current programming period in comparison to the 2007-2013 period greatly differs between the various funds. </a:t>
            </a:r>
          </a:p>
          <a:p>
            <a:pPr lvl="1"/>
            <a:r>
              <a:rPr lang="en-GB" dirty="0" smtClean="0"/>
              <a:t>For instance, while climate change objectives have been much more explicitly mainstreamed into Cohesion Policy funds compared to the 2007-2013 programming period the mainstreaming of climate objectives in the Rural Development Programmes in practice does not seem to have increased significantly in the 2014-2020 period compared to the 2007-2013 period. </a:t>
            </a:r>
          </a:p>
          <a:p>
            <a:pPr marL="0" indent="0">
              <a:buNone/>
            </a:pPr>
            <a:endParaRPr lang="en-GB" dirty="0"/>
          </a:p>
          <a:p>
            <a:pPr marL="0" indent="0">
              <a:buNone/>
            </a:pPr>
            <a:endParaRPr lang="en-GB" sz="1600" dirty="0"/>
          </a:p>
        </p:txBody>
      </p:sp>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r>
              <a:rPr lang="en-GB" dirty="0" smtClean="0"/>
              <a:t>Mainstreaming – selected conclusions</a:t>
            </a:r>
            <a:endParaRPr lang="en-GB" dirty="0"/>
          </a:p>
        </p:txBody>
      </p:sp>
      <p:sp>
        <p:nvSpPr>
          <p:cNvPr id="5" name="TextBox 4"/>
          <p:cNvSpPr txBox="1"/>
          <p:nvPr/>
        </p:nvSpPr>
        <p:spPr>
          <a:xfrm>
            <a:off x="380999" y="1223403"/>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Increasing climate focus</a:t>
            </a:r>
          </a:p>
        </p:txBody>
      </p:sp>
      <p:sp>
        <p:nvSpPr>
          <p:cNvPr id="6" name="Content Placeholder 1"/>
          <p:cNvSpPr txBox="1">
            <a:spLocks/>
          </p:cNvSpPr>
          <p:nvPr/>
        </p:nvSpPr>
        <p:spPr bwMode="auto">
          <a:xfrm>
            <a:off x="459660" y="4775992"/>
            <a:ext cx="9144000" cy="1502979"/>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0" indent="-270000" algn="l" defTabSz="457200"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00" indent="-269875" algn="l" defTabSz="457200" rtl="0" eaLnBrk="1" fontAlgn="base" hangingPunct="1">
              <a:spcBef>
                <a:spcPts val="500"/>
              </a:spcBef>
              <a:spcAft>
                <a:spcPct val="0"/>
              </a:spcAft>
              <a:buClr>
                <a:srgbClr val="A7A9AC"/>
              </a:buClr>
              <a:buSzPct val="100000"/>
              <a:buChar char="–"/>
              <a:defRPr>
                <a:solidFill>
                  <a:srgbClr val="000000"/>
                </a:solidFill>
                <a:latin typeface="+mn-lt"/>
              </a:defRPr>
            </a:lvl2pPr>
            <a:lvl3pPr marL="809625"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3pPr>
            <a:lvl4pPr marL="1080000"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4pPr>
            <a:lvl5pPr marL="1350000" indent="-268288" algn="l" defTabSz="457200" rtl="0" eaLnBrk="1" fontAlgn="base" hangingPunct="1">
              <a:spcBef>
                <a:spcPts val="500"/>
              </a:spcBef>
              <a:spcAft>
                <a:spcPct val="0"/>
              </a:spcAft>
              <a:buClr>
                <a:srgbClr val="A7A9AC"/>
              </a:buClr>
              <a:buSzPct val="100000"/>
              <a:buChar char="•"/>
              <a:defRPr>
                <a:solidFill>
                  <a:srgbClr val="000000"/>
                </a:solidFill>
                <a:latin typeface="+mn-lt"/>
              </a:defRPr>
            </a:lvl5pPr>
            <a:lvl6pPr marL="18176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6pPr>
            <a:lvl7pPr marL="22748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7pPr>
            <a:lvl8pPr marL="27320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8pPr>
            <a:lvl9pPr marL="31892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9pPr>
          </a:lstStyle>
          <a:p>
            <a:r>
              <a:rPr lang="en-GB" sz="1800" kern="0" dirty="0" smtClean="0"/>
              <a:t>In order to have a meaningful impact of climate mainstreaming in the EU budget, there must be tangible links to relevant policies, such as the Europe 2020 Strategy and its climate-relevant targets, as well as national climate policies. This is an area where progress seems to be limited and thus there is room for improvement.  </a:t>
            </a:r>
          </a:p>
          <a:p>
            <a:pPr marL="0" indent="0">
              <a:buFont typeface="Narkisim" pitchFamily="34" charset="-79"/>
              <a:buNone/>
            </a:pPr>
            <a:endParaRPr lang="en-GB" sz="1800" kern="0" dirty="0" smtClean="0"/>
          </a:p>
          <a:p>
            <a:pPr marL="0" indent="0">
              <a:buFont typeface="Narkisim" pitchFamily="34" charset="-79"/>
              <a:buNone/>
            </a:pPr>
            <a:endParaRPr lang="en-GB" sz="1600" kern="0" dirty="0"/>
          </a:p>
        </p:txBody>
      </p:sp>
      <p:sp>
        <p:nvSpPr>
          <p:cNvPr id="7" name="TextBox 6"/>
          <p:cNvSpPr txBox="1"/>
          <p:nvPr/>
        </p:nvSpPr>
        <p:spPr>
          <a:xfrm>
            <a:off x="459659" y="4222238"/>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Policy links</a:t>
            </a:r>
          </a:p>
        </p:txBody>
      </p:sp>
    </p:spTree>
    <p:extLst>
      <p:ext uri="{BB962C8B-B14F-4D97-AF65-F5344CB8AC3E}">
        <p14:creationId xmlns:p14="http://schemas.microsoft.com/office/powerpoint/2010/main" val="82407449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77157"/>
            <a:ext cx="9144000" cy="1502979"/>
          </a:xfrm>
        </p:spPr>
        <p:txBody>
          <a:bodyPr/>
          <a:lstStyle/>
          <a:p>
            <a:r>
              <a:rPr lang="en-GB" dirty="0" smtClean="0"/>
              <a:t>Carry </a:t>
            </a:r>
            <a:r>
              <a:rPr lang="en-GB" dirty="0"/>
              <a:t>out an analysis of all EU programmes and identify those which are the most capable of delivering climate objectives. </a:t>
            </a:r>
            <a:endParaRPr lang="en-GB" dirty="0" smtClean="0"/>
          </a:p>
          <a:p>
            <a:pPr lvl="1"/>
            <a:r>
              <a:rPr lang="en-GB" dirty="0" smtClean="0"/>
              <a:t>Identification of </a:t>
            </a:r>
            <a:r>
              <a:rPr lang="en-GB" dirty="0"/>
              <a:t>priorities for climate expenditure in the post-2020 </a:t>
            </a:r>
            <a:r>
              <a:rPr lang="en-GB" dirty="0" smtClean="0"/>
              <a:t>MFF. </a:t>
            </a:r>
            <a:endParaRPr lang="en-GB" dirty="0"/>
          </a:p>
          <a:p>
            <a:r>
              <a:rPr lang="en-GB" dirty="0" smtClean="0"/>
              <a:t>Introduce specific </a:t>
            </a:r>
            <a:r>
              <a:rPr lang="en-GB" dirty="0"/>
              <a:t>reporting requirements </a:t>
            </a:r>
            <a:r>
              <a:rPr lang="en-GB" dirty="0" smtClean="0"/>
              <a:t>in </a:t>
            </a:r>
            <a:r>
              <a:rPr lang="en-GB" dirty="0"/>
              <a:t>the legal basis of relevant programmes on more general mainstreaming of climate into other investment areas</a:t>
            </a:r>
            <a:r>
              <a:rPr lang="en-GB" dirty="0" smtClean="0"/>
              <a:t>.</a:t>
            </a:r>
          </a:p>
          <a:p>
            <a:pPr lvl="1"/>
            <a:r>
              <a:rPr lang="en-GB" dirty="0" smtClean="0"/>
              <a:t>E.g. for </a:t>
            </a:r>
            <a:r>
              <a:rPr lang="en-GB" dirty="0"/>
              <a:t>the ESI Funds – similarly to the current framework - the potential for broader mainstreaming could be outlined in the Partnership Agreements, while detailed programme documentation could identify more specific contributions. </a:t>
            </a:r>
          </a:p>
          <a:p>
            <a:pPr marL="0" indent="0">
              <a:buNone/>
            </a:pPr>
            <a:endParaRPr lang="en-GB" sz="1600" dirty="0"/>
          </a:p>
        </p:txBody>
      </p:sp>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r>
              <a:rPr lang="en-GB" dirty="0" smtClean="0"/>
              <a:t>Mainstreaming - Recommendations</a:t>
            </a:r>
            <a:endParaRPr lang="en-GB" dirty="0"/>
          </a:p>
        </p:txBody>
      </p:sp>
      <p:sp>
        <p:nvSpPr>
          <p:cNvPr id="5" name="TextBox 4"/>
          <p:cNvSpPr txBox="1"/>
          <p:nvPr/>
        </p:nvSpPr>
        <p:spPr>
          <a:xfrm>
            <a:off x="380999" y="1223403"/>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Short term recommendations</a:t>
            </a:r>
          </a:p>
        </p:txBody>
      </p:sp>
    </p:spTree>
    <p:extLst>
      <p:ext uri="{BB962C8B-B14F-4D97-AF65-F5344CB8AC3E}">
        <p14:creationId xmlns:p14="http://schemas.microsoft.com/office/powerpoint/2010/main" val="11229804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77157"/>
            <a:ext cx="9144000" cy="1502979"/>
          </a:xfrm>
        </p:spPr>
        <p:txBody>
          <a:bodyPr/>
          <a:lstStyle/>
          <a:p>
            <a:r>
              <a:rPr lang="en-GB" dirty="0" smtClean="0"/>
              <a:t>Introduce </a:t>
            </a:r>
            <a:r>
              <a:rPr lang="en-GB" dirty="0"/>
              <a:t>a “single rule book” for similar types of investments which could include a set of tools to support climate mainstreaming in a horizontal way. </a:t>
            </a:r>
            <a:r>
              <a:rPr lang="en-GB" dirty="0" smtClean="0"/>
              <a:t>This may include: </a:t>
            </a:r>
            <a:endParaRPr lang="en-GB" dirty="0"/>
          </a:p>
          <a:p>
            <a:pPr lvl="1"/>
            <a:r>
              <a:rPr lang="en-GB" dirty="0" smtClean="0"/>
              <a:t>Introduction </a:t>
            </a:r>
            <a:r>
              <a:rPr lang="en-GB" dirty="0"/>
              <a:t>of sector investment guidelines and standards for the post-2020 EU budget, which establish rules and identify those areas where EU funding should not be provided. </a:t>
            </a:r>
          </a:p>
          <a:p>
            <a:pPr lvl="1"/>
            <a:r>
              <a:rPr lang="en-GB" dirty="0" smtClean="0"/>
              <a:t>Establishment </a:t>
            </a:r>
            <a:r>
              <a:rPr lang="en-GB" dirty="0"/>
              <a:t>of a narrow set of key climate-relevant ex ante </a:t>
            </a:r>
            <a:r>
              <a:rPr lang="en-GB" dirty="0" err="1"/>
              <a:t>conditionalities</a:t>
            </a:r>
            <a:r>
              <a:rPr lang="en-GB" dirty="0"/>
              <a:t> for broader use within the post-2020 MFF. These </a:t>
            </a:r>
            <a:r>
              <a:rPr lang="en-GB" dirty="0" err="1"/>
              <a:t>conditionalities</a:t>
            </a:r>
            <a:r>
              <a:rPr lang="en-GB" dirty="0"/>
              <a:t> should be made relevant for the improved use of green public procurement as well. </a:t>
            </a:r>
          </a:p>
          <a:p>
            <a:pPr lvl="1"/>
            <a:r>
              <a:rPr lang="en-GB" dirty="0" smtClean="0"/>
              <a:t>Take climate </a:t>
            </a:r>
            <a:r>
              <a:rPr lang="en-GB" dirty="0"/>
              <a:t>considerations in </a:t>
            </a:r>
            <a:r>
              <a:rPr lang="en-GB" dirty="0" smtClean="0"/>
              <a:t>account as part of CBAs </a:t>
            </a:r>
            <a:r>
              <a:rPr lang="en-GB" dirty="0"/>
              <a:t>for EU investment decisions </a:t>
            </a:r>
            <a:r>
              <a:rPr lang="en-GB" dirty="0" smtClean="0"/>
              <a:t>together </a:t>
            </a:r>
            <a:r>
              <a:rPr lang="en-GB" dirty="0"/>
              <a:t>with vulnerability and risk assessments </a:t>
            </a:r>
            <a:endParaRPr lang="en-GB" dirty="0" smtClean="0"/>
          </a:p>
          <a:p>
            <a:pPr lvl="1"/>
            <a:r>
              <a:rPr lang="en-GB" dirty="0" smtClean="0"/>
              <a:t>Differentiated </a:t>
            </a:r>
            <a:r>
              <a:rPr lang="en-GB" dirty="0"/>
              <a:t>co-financing rates to incentivise ambitious climate allocations </a:t>
            </a:r>
            <a:r>
              <a:rPr lang="en-GB" dirty="0" smtClean="0"/>
              <a:t>whilst balancing the effects of high </a:t>
            </a:r>
            <a:r>
              <a:rPr lang="en-GB" dirty="0"/>
              <a:t>EU co-financing levels </a:t>
            </a:r>
            <a:r>
              <a:rPr lang="en-GB" dirty="0" smtClean="0"/>
              <a:t>on the </a:t>
            </a:r>
            <a:r>
              <a:rPr lang="en-GB" dirty="0"/>
              <a:t>efficiency of spending. </a:t>
            </a:r>
          </a:p>
          <a:p>
            <a:endParaRPr lang="en-GB" sz="1600" dirty="0"/>
          </a:p>
          <a:p>
            <a:pPr marL="0" indent="0">
              <a:buNone/>
            </a:pPr>
            <a:endParaRPr lang="en-GB" sz="1600" dirty="0"/>
          </a:p>
        </p:txBody>
      </p:sp>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r>
              <a:rPr lang="en-GB" dirty="0" smtClean="0"/>
              <a:t>Mainstreaming - Recommendations</a:t>
            </a:r>
            <a:endParaRPr lang="en-GB" dirty="0"/>
          </a:p>
        </p:txBody>
      </p:sp>
      <p:sp>
        <p:nvSpPr>
          <p:cNvPr id="5" name="TextBox 4"/>
          <p:cNvSpPr txBox="1"/>
          <p:nvPr/>
        </p:nvSpPr>
        <p:spPr>
          <a:xfrm>
            <a:off x="380999" y="1223403"/>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Short term recommendations</a:t>
            </a:r>
          </a:p>
        </p:txBody>
      </p:sp>
    </p:spTree>
    <p:extLst>
      <p:ext uri="{BB962C8B-B14F-4D97-AF65-F5344CB8AC3E}">
        <p14:creationId xmlns:p14="http://schemas.microsoft.com/office/powerpoint/2010/main" val="294201119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77157"/>
            <a:ext cx="9144000" cy="1502979"/>
          </a:xfrm>
        </p:spPr>
        <p:txBody>
          <a:bodyPr/>
          <a:lstStyle/>
          <a:p>
            <a:r>
              <a:rPr lang="en-GB" dirty="0" smtClean="0"/>
              <a:t>Consider minimum </a:t>
            </a:r>
            <a:r>
              <a:rPr lang="en-GB" dirty="0"/>
              <a:t>spending requirements on climate objectives or earmarking of climate resources </a:t>
            </a:r>
            <a:r>
              <a:rPr lang="en-GB" dirty="0" smtClean="0"/>
              <a:t>on </a:t>
            </a:r>
            <a:r>
              <a:rPr lang="en-GB" dirty="0"/>
              <a:t>a case-by-case basis </a:t>
            </a:r>
            <a:endParaRPr lang="en-GB" dirty="0" smtClean="0"/>
          </a:p>
          <a:p>
            <a:r>
              <a:rPr lang="en-GB" dirty="0" smtClean="0"/>
              <a:t>Draw closer links </a:t>
            </a:r>
            <a:r>
              <a:rPr lang="en-GB" dirty="0"/>
              <a:t>between EU climate allocations and EU and MS climate policies</a:t>
            </a:r>
            <a:r>
              <a:rPr lang="en-GB" dirty="0" smtClean="0"/>
              <a:t>.</a:t>
            </a:r>
          </a:p>
          <a:p>
            <a:pPr lvl="1"/>
            <a:r>
              <a:rPr lang="en-GB" dirty="0" smtClean="0"/>
              <a:t>Creating </a:t>
            </a:r>
            <a:r>
              <a:rPr lang="en-GB" dirty="0"/>
              <a:t>a link to the National Energy and Climate Plans (NECPs) under the currently negotiated Regulation on the Governance of the Energy Union. </a:t>
            </a:r>
          </a:p>
          <a:p>
            <a:pPr lvl="1"/>
            <a:r>
              <a:rPr lang="en-GB" dirty="0" smtClean="0"/>
              <a:t>Establishing </a:t>
            </a:r>
            <a:r>
              <a:rPr lang="en-GB" dirty="0"/>
              <a:t>a stronger link between allocations for mitigation </a:t>
            </a:r>
            <a:r>
              <a:rPr lang="en-GB" dirty="0" smtClean="0"/>
              <a:t>actions e.g. under ESIF, </a:t>
            </a:r>
            <a:r>
              <a:rPr lang="en-GB" dirty="0"/>
              <a:t>and their contributions to the overall delivery of EU and MS climate objectives. </a:t>
            </a:r>
            <a:endParaRPr lang="en-GB" dirty="0" smtClean="0"/>
          </a:p>
          <a:p>
            <a:pPr lvl="1"/>
            <a:r>
              <a:rPr lang="en-GB" dirty="0" smtClean="0"/>
              <a:t>Make greater </a:t>
            </a:r>
            <a:r>
              <a:rPr lang="en-GB" dirty="0"/>
              <a:t>use of vulnerability and risk assessments and in particular creating a closer link between National Adaptation Strategies and EU allocations to adaptation objectives. </a:t>
            </a:r>
          </a:p>
          <a:p>
            <a:r>
              <a:rPr lang="en-GB" dirty="0" smtClean="0"/>
              <a:t>Consider </a:t>
            </a:r>
            <a:r>
              <a:rPr lang="en-GB" dirty="0"/>
              <a:t>the establishment of separate climate mitigation and adaptation mainstreaming targets in order to ensure that attention is paid to both objectives. </a:t>
            </a:r>
          </a:p>
          <a:p>
            <a:r>
              <a:rPr lang="en-GB" dirty="0" smtClean="0"/>
              <a:t>Ensure the future MFF’s </a:t>
            </a:r>
            <a:r>
              <a:rPr lang="en-GB" dirty="0"/>
              <a:t>climate mainstreaming target </a:t>
            </a:r>
            <a:r>
              <a:rPr lang="en-GB" dirty="0" smtClean="0"/>
              <a:t>is viewed </a:t>
            </a:r>
            <a:r>
              <a:rPr lang="en-GB" dirty="0"/>
              <a:t>in the context of various longer-term </a:t>
            </a:r>
            <a:r>
              <a:rPr lang="en-GB" dirty="0" smtClean="0"/>
              <a:t>goals, such as the EU’s 2050 objectives and the </a:t>
            </a:r>
            <a:r>
              <a:rPr lang="en-GB" dirty="0"/>
              <a:t>Paris agreement. </a:t>
            </a:r>
          </a:p>
          <a:p>
            <a:endParaRPr lang="en-GB" sz="1600" dirty="0"/>
          </a:p>
          <a:p>
            <a:pPr marL="0" indent="0">
              <a:buNone/>
            </a:pPr>
            <a:endParaRPr lang="en-GB" sz="1600" dirty="0"/>
          </a:p>
        </p:txBody>
      </p:sp>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r>
              <a:rPr lang="en-GB" dirty="0" smtClean="0"/>
              <a:t>Mainstreaming - Recommendations</a:t>
            </a:r>
            <a:endParaRPr lang="en-GB" dirty="0"/>
          </a:p>
        </p:txBody>
      </p:sp>
      <p:sp>
        <p:nvSpPr>
          <p:cNvPr id="5" name="TextBox 4"/>
          <p:cNvSpPr txBox="1"/>
          <p:nvPr/>
        </p:nvSpPr>
        <p:spPr>
          <a:xfrm>
            <a:off x="380999" y="1223403"/>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Long term recommendations</a:t>
            </a:r>
          </a:p>
        </p:txBody>
      </p:sp>
    </p:spTree>
    <p:extLst>
      <p:ext uri="{BB962C8B-B14F-4D97-AF65-F5344CB8AC3E}">
        <p14:creationId xmlns:p14="http://schemas.microsoft.com/office/powerpoint/2010/main" val="281207749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endParaRPr lang="en-GB" dirty="0"/>
          </a:p>
        </p:txBody>
      </p:sp>
      <p:sp>
        <p:nvSpPr>
          <p:cNvPr id="8" name="TextBox 7"/>
          <p:cNvSpPr txBox="1"/>
          <p:nvPr/>
        </p:nvSpPr>
        <p:spPr>
          <a:xfrm>
            <a:off x="380998" y="3313897"/>
            <a:ext cx="8174421" cy="626701"/>
          </a:xfrm>
          <a:prstGeom prst="rect">
            <a:avLst/>
          </a:prstGeom>
          <a:solidFill>
            <a:srgbClr val="006BB7"/>
          </a:solidFill>
          <a:ln>
            <a:solidFill>
              <a:schemeClr val="accent1"/>
            </a:solidFill>
          </a:ln>
        </p:spPr>
        <p:txBody>
          <a:bodyPr wrap="square" lIns="36000" tIns="36000" rIns="36000" bIns="36000" rtlCol="0">
            <a:spAutoFit/>
          </a:bodyPr>
          <a:lstStyle/>
          <a:p>
            <a:pPr>
              <a:spcBef>
                <a:spcPts val="1200"/>
              </a:spcBef>
              <a:spcAft>
                <a:spcPts val="1200"/>
              </a:spcAft>
            </a:pPr>
            <a:r>
              <a:rPr lang="en-GB" sz="3600" b="1" dirty="0" smtClean="0">
                <a:solidFill>
                  <a:schemeClr val="bg1"/>
                </a:solidFill>
              </a:rPr>
              <a:t>Input tracking</a:t>
            </a:r>
          </a:p>
        </p:txBody>
      </p:sp>
      <p:sp>
        <p:nvSpPr>
          <p:cNvPr id="9" name="Content Placeholder 1"/>
          <p:cNvSpPr txBox="1">
            <a:spLocks/>
          </p:cNvSpPr>
          <p:nvPr/>
        </p:nvSpPr>
        <p:spPr bwMode="auto">
          <a:xfrm>
            <a:off x="428300" y="5145721"/>
            <a:ext cx="9144000" cy="1502979"/>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0" indent="-270000" algn="l" defTabSz="457200"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00" indent="-269875" algn="l" defTabSz="457200" rtl="0" eaLnBrk="1" fontAlgn="base" hangingPunct="1">
              <a:spcBef>
                <a:spcPts val="500"/>
              </a:spcBef>
              <a:spcAft>
                <a:spcPct val="0"/>
              </a:spcAft>
              <a:buClr>
                <a:srgbClr val="A7A9AC"/>
              </a:buClr>
              <a:buSzPct val="100000"/>
              <a:buChar char="–"/>
              <a:defRPr>
                <a:solidFill>
                  <a:srgbClr val="000000"/>
                </a:solidFill>
                <a:latin typeface="+mn-lt"/>
              </a:defRPr>
            </a:lvl2pPr>
            <a:lvl3pPr marL="809625"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3pPr>
            <a:lvl4pPr marL="1080000"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4pPr>
            <a:lvl5pPr marL="1350000" indent="-268288" algn="l" defTabSz="457200" rtl="0" eaLnBrk="1" fontAlgn="base" hangingPunct="1">
              <a:spcBef>
                <a:spcPts val="500"/>
              </a:spcBef>
              <a:spcAft>
                <a:spcPct val="0"/>
              </a:spcAft>
              <a:buClr>
                <a:srgbClr val="A7A9AC"/>
              </a:buClr>
              <a:buSzPct val="100000"/>
              <a:buChar char="•"/>
              <a:defRPr>
                <a:solidFill>
                  <a:srgbClr val="000000"/>
                </a:solidFill>
                <a:latin typeface="+mn-lt"/>
              </a:defRPr>
            </a:lvl5pPr>
            <a:lvl6pPr marL="18176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6pPr>
            <a:lvl7pPr marL="22748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7pPr>
            <a:lvl8pPr marL="27320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8pPr>
            <a:lvl9pPr marL="31892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9pPr>
          </a:lstStyle>
          <a:p>
            <a:endParaRPr lang="en-GB" sz="1800" kern="0" dirty="0" smtClean="0"/>
          </a:p>
          <a:p>
            <a:pPr marL="0" indent="0">
              <a:buFont typeface="Narkisim" pitchFamily="34" charset="-79"/>
              <a:buNone/>
            </a:pPr>
            <a:endParaRPr lang="en-GB" sz="1600" kern="0" dirty="0"/>
          </a:p>
        </p:txBody>
      </p:sp>
      <p:sp>
        <p:nvSpPr>
          <p:cNvPr id="2" name="TextBox 1"/>
          <p:cNvSpPr txBox="1"/>
          <p:nvPr/>
        </p:nvSpPr>
        <p:spPr>
          <a:xfrm>
            <a:off x="1556561" y="4325792"/>
            <a:ext cx="5500472" cy="442035"/>
          </a:xfrm>
          <a:prstGeom prst="rect">
            <a:avLst/>
          </a:prstGeom>
          <a:noFill/>
        </p:spPr>
        <p:txBody>
          <a:bodyPr wrap="none" lIns="36000" tIns="36000" rIns="36000" bIns="36000" rtlCol="0">
            <a:spAutoFit/>
          </a:bodyPr>
          <a:lstStyle/>
          <a:p>
            <a:r>
              <a:rPr lang="en-GB" sz="2400" dirty="0" smtClean="0"/>
              <a:t>(tracking of climate-related expenditure)</a:t>
            </a:r>
          </a:p>
        </p:txBody>
      </p:sp>
    </p:spTree>
    <p:extLst>
      <p:ext uri="{BB962C8B-B14F-4D97-AF65-F5344CB8AC3E}">
        <p14:creationId xmlns:p14="http://schemas.microsoft.com/office/powerpoint/2010/main" val="139999690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77157"/>
            <a:ext cx="9144000" cy="1502979"/>
          </a:xfrm>
        </p:spPr>
        <p:txBody>
          <a:bodyPr/>
          <a:lstStyle/>
          <a:p>
            <a:r>
              <a:rPr lang="en-GB" dirty="0" smtClean="0"/>
              <a:t>The </a:t>
            </a:r>
            <a:r>
              <a:rPr lang="en-GB" dirty="0"/>
              <a:t>introduction of a climate tracking methodology in the 2014-2020 </a:t>
            </a:r>
            <a:r>
              <a:rPr lang="en-GB" dirty="0" smtClean="0"/>
              <a:t>MFF was </a:t>
            </a:r>
            <a:r>
              <a:rPr lang="en-GB" dirty="0"/>
              <a:t>a major undertaking, requiring cooperation among Commission services, and decisions on a wide range of judgements. </a:t>
            </a:r>
            <a:endParaRPr lang="en-GB" dirty="0" smtClean="0"/>
          </a:p>
          <a:p>
            <a:r>
              <a:rPr lang="en-GB" dirty="0" smtClean="0"/>
              <a:t>A </a:t>
            </a:r>
            <a:r>
              <a:rPr lang="en-GB" dirty="0"/>
              <a:t>high level of detail in methodologies and a reasonable level of consistency has </a:t>
            </a:r>
            <a:r>
              <a:rPr lang="en-GB" dirty="0" smtClean="0"/>
              <a:t>been </a:t>
            </a:r>
            <a:r>
              <a:rPr lang="en-GB" dirty="0"/>
              <a:t>achieved. </a:t>
            </a:r>
            <a:endParaRPr lang="en-GB" dirty="0" smtClean="0"/>
          </a:p>
          <a:p>
            <a:r>
              <a:rPr lang="en-GB" dirty="0" smtClean="0"/>
              <a:t>Some areas for improvement include:</a:t>
            </a:r>
          </a:p>
          <a:p>
            <a:pPr lvl="1"/>
            <a:r>
              <a:rPr lang="en-GB" dirty="0" smtClean="0"/>
              <a:t>Communication of the objective  - risk </a:t>
            </a:r>
            <a:r>
              <a:rPr lang="en-GB" dirty="0"/>
              <a:t>of imperfect stakeholder understanding of what the 20% target means 	</a:t>
            </a:r>
          </a:p>
          <a:p>
            <a:pPr lvl="1"/>
            <a:r>
              <a:rPr lang="en-GB" dirty="0"/>
              <a:t>No differentiation between mitigation and adaptation expenditure in most programmes, and in aggregate </a:t>
            </a:r>
            <a:r>
              <a:rPr lang="en-GB" dirty="0" smtClean="0"/>
              <a:t>reporting </a:t>
            </a:r>
            <a:r>
              <a:rPr lang="en-GB" dirty="0"/>
              <a:t>	</a:t>
            </a:r>
          </a:p>
          <a:p>
            <a:pPr lvl="1"/>
            <a:r>
              <a:rPr lang="en-GB" dirty="0"/>
              <a:t>Different programmes apply different climate markers to similar types of expenditure, or use different methodologies for similar activities 	</a:t>
            </a:r>
            <a:endParaRPr lang="en-GB" dirty="0" smtClean="0"/>
          </a:p>
          <a:p>
            <a:pPr lvl="1"/>
            <a:r>
              <a:rPr lang="en-GB" dirty="0"/>
              <a:t>Lack of clarity on the meaning of “significant” and “moderate” contributions to climate objectives 	</a:t>
            </a:r>
          </a:p>
          <a:p>
            <a:endParaRPr lang="en-GB" dirty="0"/>
          </a:p>
          <a:p>
            <a:pPr marL="0" indent="0">
              <a:buNone/>
            </a:pPr>
            <a:endParaRPr lang="en-GB" sz="1600" dirty="0"/>
          </a:p>
        </p:txBody>
      </p:sp>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r>
              <a:rPr lang="en-GB" dirty="0" smtClean="0"/>
              <a:t>Input tracking – selected conclusions</a:t>
            </a:r>
            <a:endParaRPr lang="en-GB" dirty="0"/>
          </a:p>
        </p:txBody>
      </p:sp>
      <p:sp>
        <p:nvSpPr>
          <p:cNvPr id="5" name="TextBox 4"/>
          <p:cNvSpPr txBox="1"/>
          <p:nvPr/>
        </p:nvSpPr>
        <p:spPr>
          <a:xfrm>
            <a:off x="380999" y="1223403"/>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Good progress but some areas for improvement</a:t>
            </a:r>
          </a:p>
        </p:txBody>
      </p:sp>
    </p:spTree>
    <p:extLst>
      <p:ext uri="{BB962C8B-B14F-4D97-AF65-F5344CB8AC3E}">
        <p14:creationId xmlns:p14="http://schemas.microsoft.com/office/powerpoint/2010/main" val="279172192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77158"/>
            <a:ext cx="9144000" cy="1290508"/>
          </a:xfrm>
        </p:spPr>
        <p:txBody>
          <a:bodyPr/>
          <a:lstStyle/>
          <a:p>
            <a:r>
              <a:rPr lang="en-GB" dirty="0" smtClean="0"/>
              <a:t>Revisit the allocation of climate markers to certain activities to ensure a more consistent application across budget programmes</a:t>
            </a:r>
          </a:p>
          <a:p>
            <a:r>
              <a:rPr lang="en-GB" dirty="0" smtClean="0"/>
              <a:t>Ensure a more consistent communication of the 20% objective i.e. expenditure which contributes towards climate objectives.</a:t>
            </a:r>
          </a:p>
          <a:p>
            <a:pPr marL="0" indent="0">
              <a:buNone/>
            </a:pPr>
            <a:endParaRPr lang="en-GB" dirty="0"/>
          </a:p>
          <a:p>
            <a:pPr marL="0" indent="0">
              <a:buNone/>
            </a:pPr>
            <a:endParaRPr lang="en-GB" sz="1600" dirty="0"/>
          </a:p>
        </p:txBody>
      </p:sp>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r>
              <a:rPr lang="en-GB" dirty="0" smtClean="0"/>
              <a:t>Input tracking – selected recommendations</a:t>
            </a:r>
            <a:endParaRPr lang="en-GB" dirty="0"/>
          </a:p>
        </p:txBody>
      </p:sp>
      <p:sp>
        <p:nvSpPr>
          <p:cNvPr id="5" name="TextBox 4"/>
          <p:cNvSpPr txBox="1"/>
          <p:nvPr/>
        </p:nvSpPr>
        <p:spPr>
          <a:xfrm>
            <a:off x="380999" y="1223403"/>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a:solidFill>
                  <a:schemeClr val="bg1"/>
                </a:solidFill>
              </a:rPr>
              <a:t>C</a:t>
            </a:r>
            <a:r>
              <a:rPr lang="en-GB" sz="1800" b="1" dirty="0" smtClean="0">
                <a:solidFill>
                  <a:schemeClr val="bg1"/>
                </a:solidFill>
              </a:rPr>
              <a:t>urrent MFF</a:t>
            </a:r>
          </a:p>
        </p:txBody>
      </p:sp>
      <p:sp>
        <p:nvSpPr>
          <p:cNvPr id="6" name="TextBox 5"/>
          <p:cNvSpPr txBox="1"/>
          <p:nvPr/>
        </p:nvSpPr>
        <p:spPr>
          <a:xfrm>
            <a:off x="381000" y="3319409"/>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Future MFF</a:t>
            </a:r>
          </a:p>
        </p:txBody>
      </p:sp>
      <p:sp>
        <p:nvSpPr>
          <p:cNvPr id="7" name="Content Placeholder 1"/>
          <p:cNvSpPr txBox="1">
            <a:spLocks/>
          </p:cNvSpPr>
          <p:nvPr/>
        </p:nvSpPr>
        <p:spPr bwMode="auto">
          <a:xfrm>
            <a:off x="381000" y="3955268"/>
            <a:ext cx="9144000" cy="1290508"/>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0" indent="-270000" algn="l" defTabSz="457200"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00" indent="-269875" algn="l" defTabSz="457200" rtl="0" eaLnBrk="1" fontAlgn="base" hangingPunct="1">
              <a:spcBef>
                <a:spcPts val="500"/>
              </a:spcBef>
              <a:spcAft>
                <a:spcPct val="0"/>
              </a:spcAft>
              <a:buClr>
                <a:srgbClr val="A7A9AC"/>
              </a:buClr>
              <a:buSzPct val="100000"/>
              <a:buChar char="–"/>
              <a:defRPr>
                <a:solidFill>
                  <a:srgbClr val="000000"/>
                </a:solidFill>
                <a:latin typeface="+mn-lt"/>
              </a:defRPr>
            </a:lvl2pPr>
            <a:lvl3pPr marL="809625"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3pPr>
            <a:lvl4pPr marL="1080000"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4pPr>
            <a:lvl5pPr marL="1350000" indent="-268288" algn="l" defTabSz="457200" rtl="0" eaLnBrk="1" fontAlgn="base" hangingPunct="1">
              <a:spcBef>
                <a:spcPts val="500"/>
              </a:spcBef>
              <a:spcAft>
                <a:spcPct val="0"/>
              </a:spcAft>
              <a:buClr>
                <a:srgbClr val="A7A9AC"/>
              </a:buClr>
              <a:buSzPct val="100000"/>
              <a:buChar char="•"/>
              <a:defRPr>
                <a:solidFill>
                  <a:srgbClr val="000000"/>
                </a:solidFill>
                <a:latin typeface="+mn-lt"/>
              </a:defRPr>
            </a:lvl5pPr>
            <a:lvl6pPr marL="18176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6pPr>
            <a:lvl7pPr marL="22748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7pPr>
            <a:lvl8pPr marL="27320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8pPr>
            <a:lvl9pPr marL="31892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9pPr>
          </a:lstStyle>
          <a:p>
            <a:r>
              <a:rPr lang="en-GB" sz="1800" kern="0" dirty="0" smtClean="0"/>
              <a:t>Consider the application of climate markers on the basis of a more conservative approach based on more objectively measurable criteria e.g. to represent a “moderate” contribution the mitigation or adaptation impact should be sufficiently relevant to have been identified in the impact assessment of the measure or project.</a:t>
            </a:r>
          </a:p>
          <a:p>
            <a:r>
              <a:rPr lang="en-GB" sz="1800" dirty="0"/>
              <a:t>D</a:t>
            </a:r>
            <a:r>
              <a:rPr lang="en-GB" sz="1800" dirty="0" smtClean="0"/>
              <a:t>evelop </a:t>
            </a:r>
            <a:r>
              <a:rPr lang="en-GB" sz="1800" dirty="0"/>
              <a:t>a tracking system based on </a:t>
            </a:r>
            <a:r>
              <a:rPr lang="en-GB" sz="1800" dirty="0" smtClean="0"/>
              <a:t>the separate </a:t>
            </a:r>
            <a:r>
              <a:rPr lang="en-GB" sz="1800" dirty="0"/>
              <a:t>identification of mitigation and adaptation impacts. 	</a:t>
            </a:r>
          </a:p>
          <a:p>
            <a:endParaRPr lang="en-GB" sz="1800" kern="0" dirty="0" smtClean="0"/>
          </a:p>
          <a:p>
            <a:pPr marL="0" indent="0">
              <a:buFont typeface="Narkisim" pitchFamily="34" charset="-79"/>
              <a:buNone/>
            </a:pPr>
            <a:endParaRPr lang="en-GB" sz="1600" kern="0" dirty="0"/>
          </a:p>
        </p:txBody>
      </p:sp>
    </p:spTree>
    <p:extLst>
      <p:ext uri="{BB962C8B-B14F-4D97-AF65-F5344CB8AC3E}">
        <p14:creationId xmlns:p14="http://schemas.microsoft.com/office/powerpoint/2010/main" val="408716862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endParaRPr lang="en-GB" dirty="0"/>
          </a:p>
        </p:txBody>
      </p:sp>
      <p:sp>
        <p:nvSpPr>
          <p:cNvPr id="8" name="TextBox 7"/>
          <p:cNvSpPr txBox="1"/>
          <p:nvPr/>
        </p:nvSpPr>
        <p:spPr>
          <a:xfrm>
            <a:off x="380998" y="3313897"/>
            <a:ext cx="8174421" cy="626701"/>
          </a:xfrm>
          <a:prstGeom prst="rect">
            <a:avLst/>
          </a:prstGeom>
          <a:solidFill>
            <a:srgbClr val="006BB7"/>
          </a:solidFill>
          <a:ln>
            <a:solidFill>
              <a:schemeClr val="accent1"/>
            </a:solidFill>
          </a:ln>
        </p:spPr>
        <p:txBody>
          <a:bodyPr wrap="square" lIns="36000" tIns="36000" rIns="36000" bIns="36000" rtlCol="0">
            <a:spAutoFit/>
          </a:bodyPr>
          <a:lstStyle/>
          <a:p>
            <a:pPr>
              <a:spcBef>
                <a:spcPts val="1200"/>
              </a:spcBef>
              <a:spcAft>
                <a:spcPts val="1200"/>
              </a:spcAft>
            </a:pPr>
            <a:r>
              <a:rPr lang="en-GB" sz="3600" b="1" dirty="0" smtClean="0">
                <a:solidFill>
                  <a:schemeClr val="bg1"/>
                </a:solidFill>
              </a:rPr>
              <a:t>Output tracking</a:t>
            </a:r>
          </a:p>
        </p:txBody>
      </p:sp>
      <p:sp>
        <p:nvSpPr>
          <p:cNvPr id="9" name="Content Placeholder 1"/>
          <p:cNvSpPr txBox="1">
            <a:spLocks/>
          </p:cNvSpPr>
          <p:nvPr/>
        </p:nvSpPr>
        <p:spPr bwMode="auto">
          <a:xfrm>
            <a:off x="428300" y="5138941"/>
            <a:ext cx="9144000" cy="1502979"/>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0" indent="-270000" algn="l" defTabSz="457200"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00" indent="-269875" algn="l" defTabSz="457200" rtl="0" eaLnBrk="1" fontAlgn="base" hangingPunct="1">
              <a:spcBef>
                <a:spcPts val="500"/>
              </a:spcBef>
              <a:spcAft>
                <a:spcPct val="0"/>
              </a:spcAft>
              <a:buClr>
                <a:srgbClr val="A7A9AC"/>
              </a:buClr>
              <a:buSzPct val="100000"/>
              <a:buChar char="–"/>
              <a:defRPr>
                <a:solidFill>
                  <a:srgbClr val="000000"/>
                </a:solidFill>
                <a:latin typeface="+mn-lt"/>
              </a:defRPr>
            </a:lvl2pPr>
            <a:lvl3pPr marL="809625"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3pPr>
            <a:lvl4pPr marL="1080000"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4pPr>
            <a:lvl5pPr marL="1350000" indent="-268288" algn="l" defTabSz="457200" rtl="0" eaLnBrk="1" fontAlgn="base" hangingPunct="1">
              <a:spcBef>
                <a:spcPts val="500"/>
              </a:spcBef>
              <a:spcAft>
                <a:spcPct val="0"/>
              </a:spcAft>
              <a:buClr>
                <a:srgbClr val="A7A9AC"/>
              </a:buClr>
              <a:buSzPct val="100000"/>
              <a:buChar char="•"/>
              <a:defRPr>
                <a:solidFill>
                  <a:srgbClr val="000000"/>
                </a:solidFill>
                <a:latin typeface="+mn-lt"/>
              </a:defRPr>
            </a:lvl5pPr>
            <a:lvl6pPr marL="18176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6pPr>
            <a:lvl7pPr marL="22748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7pPr>
            <a:lvl8pPr marL="27320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8pPr>
            <a:lvl9pPr marL="31892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9pPr>
          </a:lstStyle>
          <a:p>
            <a:endParaRPr lang="en-GB" sz="1800" kern="0" dirty="0" smtClean="0"/>
          </a:p>
          <a:p>
            <a:pPr marL="0" indent="0">
              <a:buFont typeface="Narkisim" pitchFamily="34" charset="-79"/>
              <a:buNone/>
            </a:pPr>
            <a:endParaRPr lang="en-GB" sz="1600" kern="0" dirty="0"/>
          </a:p>
        </p:txBody>
      </p:sp>
      <p:sp>
        <p:nvSpPr>
          <p:cNvPr id="2" name="Rectangle 1"/>
          <p:cNvSpPr/>
          <p:nvPr/>
        </p:nvSpPr>
        <p:spPr>
          <a:xfrm>
            <a:off x="358471" y="4235382"/>
            <a:ext cx="8658139" cy="400110"/>
          </a:xfrm>
          <a:prstGeom prst="rect">
            <a:avLst/>
          </a:prstGeom>
        </p:spPr>
        <p:txBody>
          <a:bodyPr wrap="none">
            <a:spAutoFit/>
          </a:bodyPr>
          <a:lstStyle/>
          <a:p>
            <a:r>
              <a:rPr lang="en-GB" sz="2000" dirty="0"/>
              <a:t>(tracking of </a:t>
            </a:r>
            <a:r>
              <a:rPr lang="en-GB" sz="2000" dirty="0" smtClean="0"/>
              <a:t>climate relevant investment leveraged by financial instruments)</a:t>
            </a:r>
            <a:endParaRPr lang="en-GB" sz="2000" dirty="0"/>
          </a:p>
        </p:txBody>
      </p:sp>
    </p:spTree>
    <p:extLst>
      <p:ext uri="{BB962C8B-B14F-4D97-AF65-F5344CB8AC3E}">
        <p14:creationId xmlns:p14="http://schemas.microsoft.com/office/powerpoint/2010/main" val="260736438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77158"/>
            <a:ext cx="9144000" cy="1290508"/>
          </a:xfrm>
        </p:spPr>
        <p:txBody>
          <a:bodyPr/>
          <a:lstStyle/>
          <a:p>
            <a:r>
              <a:rPr lang="en-GB" dirty="0" smtClean="0"/>
              <a:t>Currently no clear definition of what constitutes an EU Financial Instrument, and therefore no complete list of FIs to assess for climate relevance</a:t>
            </a:r>
          </a:p>
          <a:p>
            <a:r>
              <a:rPr lang="en-GB" dirty="0"/>
              <a:t>Lack of consistency on measurement and reporting of leverage – to indicate the additional funds made available in addition to those supplied by the EU. </a:t>
            </a:r>
          </a:p>
          <a:p>
            <a:r>
              <a:rPr lang="en-GB" dirty="0" smtClean="0"/>
              <a:t>Lack of consistency (or existence) of climate ‘windows’ in FIs i.e. no consistent way of defining how much (if any) of each FI should be directed towards climate relevant action</a:t>
            </a:r>
          </a:p>
          <a:p>
            <a:r>
              <a:rPr lang="en-GB" dirty="0" smtClean="0"/>
              <a:t>Lack </a:t>
            </a:r>
            <a:r>
              <a:rPr lang="en-GB" dirty="0"/>
              <a:t>of consistency (or existence) of procedures to report climate relevant outputs and </a:t>
            </a:r>
            <a:r>
              <a:rPr lang="en-GB" dirty="0" smtClean="0"/>
              <a:t>impacts</a:t>
            </a:r>
          </a:p>
          <a:p>
            <a:pPr marL="0" indent="0">
              <a:buNone/>
            </a:pPr>
            <a:endParaRPr lang="en-GB" sz="1600" dirty="0"/>
          </a:p>
        </p:txBody>
      </p:sp>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r>
              <a:rPr lang="en-GB" dirty="0" smtClean="0"/>
              <a:t>Output tracking – selected conclusions</a:t>
            </a:r>
            <a:endParaRPr lang="en-GB" dirty="0"/>
          </a:p>
        </p:txBody>
      </p:sp>
      <p:sp>
        <p:nvSpPr>
          <p:cNvPr id="5" name="TextBox 4"/>
          <p:cNvSpPr txBox="1"/>
          <p:nvPr/>
        </p:nvSpPr>
        <p:spPr>
          <a:xfrm>
            <a:off x="380999" y="1223403"/>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Some problems with definitions and consistency of approaches</a:t>
            </a:r>
          </a:p>
        </p:txBody>
      </p:sp>
    </p:spTree>
    <p:extLst>
      <p:ext uri="{BB962C8B-B14F-4D97-AF65-F5344CB8AC3E}">
        <p14:creationId xmlns:p14="http://schemas.microsoft.com/office/powerpoint/2010/main" val="21204694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77158"/>
            <a:ext cx="9144000" cy="1290508"/>
          </a:xfrm>
        </p:spPr>
        <p:txBody>
          <a:bodyPr/>
          <a:lstStyle/>
          <a:p>
            <a:r>
              <a:rPr lang="en-GB" dirty="0" smtClean="0"/>
              <a:t>Prepare </a:t>
            </a:r>
            <a:r>
              <a:rPr lang="en-GB" dirty="0"/>
              <a:t>guidance on what should be included in an FI </a:t>
            </a:r>
            <a:r>
              <a:rPr lang="en-GB" dirty="0" smtClean="0"/>
              <a:t>list.</a:t>
            </a:r>
            <a:r>
              <a:rPr lang="en-GB" b="1" dirty="0" smtClean="0"/>
              <a:t> </a:t>
            </a:r>
          </a:p>
          <a:p>
            <a:pPr lvl="1"/>
            <a:r>
              <a:rPr lang="en-GB" dirty="0" smtClean="0"/>
              <a:t>This </a:t>
            </a:r>
            <a:r>
              <a:rPr lang="en-GB" dirty="0"/>
              <a:t>is the vital first step in arriving at a reliable figure on the total amount of finance mobilised by EU FIs, and the percentage of this figure which is climate relevant. </a:t>
            </a:r>
            <a:endParaRPr lang="en-GB" dirty="0" smtClean="0"/>
          </a:p>
          <a:p>
            <a:r>
              <a:rPr lang="en-GB" dirty="0"/>
              <a:t>Prepare guidance, with a voluntary reporting requirement, with a flexible / categorised definition of leverage in line with the MDB approach </a:t>
            </a:r>
          </a:p>
          <a:p>
            <a:pPr lvl="1"/>
            <a:r>
              <a:rPr lang="en-GB" dirty="0"/>
              <a:t>This approach would allow a full discussion of the available options on the treatment of leverage and would allow the flexibility that is likely to be required to reflect the varying policy and sectoral contexts that EU FIs operate in. </a:t>
            </a:r>
            <a:endParaRPr lang="en-GB" dirty="0" smtClean="0"/>
          </a:p>
          <a:p>
            <a:pPr lvl="1"/>
            <a:r>
              <a:rPr lang="en-GB" dirty="0" smtClean="0"/>
              <a:t>In </a:t>
            </a:r>
            <a:r>
              <a:rPr lang="en-GB" dirty="0"/>
              <a:t>combination with the </a:t>
            </a:r>
            <a:r>
              <a:rPr lang="en-GB" dirty="0" smtClean="0"/>
              <a:t>other </a:t>
            </a:r>
            <a:r>
              <a:rPr lang="en-GB" dirty="0"/>
              <a:t>recommendations it would enable the calculation of a total figure for the amount of finance enabled by EU FIs and the amount of this finance that is climate relevant. </a:t>
            </a:r>
            <a:endParaRPr lang="en-GB" sz="1400" dirty="0"/>
          </a:p>
        </p:txBody>
      </p:sp>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r>
              <a:rPr lang="en-GB" dirty="0" smtClean="0"/>
              <a:t>Output tracking – selected recommendations</a:t>
            </a:r>
            <a:endParaRPr lang="en-GB" dirty="0"/>
          </a:p>
        </p:txBody>
      </p:sp>
      <p:sp>
        <p:nvSpPr>
          <p:cNvPr id="5" name="TextBox 4"/>
          <p:cNvSpPr txBox="1"/>
          <p:nvPr/>
        </p:nvSpPr>
        <p:spPr>
          <a:xfrm>
            <a:off x="380999" y="1223403"/>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Additional guidance</a:t>
            </a:r>
          </a:p>
        </p:txBody>
      </p:sp>
    </p:spTree>
    <p:extLst>
      <p:ext uri="{BB962C8B-B14F-4D97-AF65-F5344CB8AC3E}">
        <p14:creationId xmlns:p14="http://schemas.microsoft.com/office/powerpoint/2010/main" val="92473586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77157"/>
            <a:ext cx="9144000" cy="1502979"/>
          </a:xfrm>
        </p:spPr>
        <p:txBody>
          <a:bodyPr/>
          <a:lstStyle/>
          <a:p>
            <a:r>
              <a:rPr lang="en-GB" dirty="0" smtClean="0"/>
              <a:t>To </a:t>
            </a:r>
            <a:r>
              <a:rPr lang="en-GB" dirty="0"/>
              <a:t>provide a review of how the current (2014-2020) MFF arrangements for mainstreaming, and for tracking climate-related expenditure and its achievements, have operated in practice</a:t>
            </a:r>
          </a:p>
          <a:p>
            <a:r>
              <a:rPr lang="en-GB" dirty="0"/>
              <a:t>To make recommendations for potential options for improving the current </a:t>
            </a:r>
            <a:r>
              <a:rPr lang="en-GB" dirty="0" smtClean="0"/>
              <a:t>processes</a:t>
            </a:r>
            <a:endParaRPr lang="en-GB" dirty="0"/>
          </a:p>
          <a:p>
            <a:endParaRPr lang="en-GB" dirty="0"/>
          </a:p>
          <a:p>
            <a:pPr marL="0" indent="0">
              <a:buNone/>
            </a:pPr>
            <a:endParaRPr lang="en-GB" sz="1600" dirty="0"/>
          </a:p>
        </p:txBody>
      </p:sp>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r>
              <a:rPr lang="en-GB" dirty="0" smtClean="0"/>
              <a:t>Overview</a:t>
            </a:r>
            <a:endParaRPr lang="en-GB" dirty="0"/>
          </a:p>
        </p:txBody>
      </p:sp>
      <p:sp>
        <p:nvSpPr>
          <p:cNvPr id="5" name="TextBox 4"/>
          <p:cNvSpPr txBox="1"/>
          <p:nvPr/>
        </p:nvSpPr>
        <p:spPr>
          <a:xfrm>
            <a:off x="380999" y="1223403"/>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Objectives</a:t>
            </a:r>
          </a:p>
        </p:txBody>
      </p:sp>
      <p:sp>
        <p:nvSpPr>
          <p:cNvPr id="8" name="TextBox 7"/>
          <p:cNvSpPr txBox="1"/>
          <p:nvPr/>
        </p:nvSpPr>
        <p:spPr>
          <a:xfrm>
            <a:off x="380998" y="3313897"/>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Scope</a:t>
            </a:r>
          </a:p>
        </p:txBody>
      </p:sp>
      <p:sp>
        <p:nvSpPr>
          <p:cNvPr id="9" name="Content Placeholder 1"/>
          <p:cNvSpPr txBox="1">
            <a:spLocks/>
          </p:cNvSpPr>
          <p:nvPr/>
        </p:nvSpPr>
        <p:spPr bwMode="auto">
          <a:xfrm>
            <a:off x="428300" y="5145721"/>
            <a:ext cx="9144000" cy="1502979"/>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0" indent="-270000" algn="l" defTabSz="457200"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00" indent="-269875" algn="l" defTabSz="457200" rtl="0" eaLnBrk="1" fontAlgn="base" hangingPunct="1">
              <a:spcBef>
                <a:spcPts val="500"/>
              </a:spcBef>
              <a:spcAft>
                <a:spcPct val="0"/>
              </a:spcAft>
              <a:buClr>
                <a:srgbClr val="A7A9AC"/>
              </a:buClr>
              <a:buSzPct val="100000"/>
              <a:buChar char="–"/>
              <a:defRPr>
                <a:solidFill>
                  <a:srgbClr val="000000"/>
                </a:solidFill>
                <a:latin typeface="+mn-lt"/>
              </a:defRPr>
            </a:lvl2pPr>
            <a:lvl3pPr marL="809625"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3pPr>
            <a:lvl4pPr marL="1080000"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4pPr>
            <a:lvl5pPr marL="1350000" indent="-268288" algn="l" defTabSz="457200" rtl="0" eaLnBrk="1" fontAlgn="base" hangingPunct="1">
              <a:spcBef>
                <a:spcPts val="500"/>
              </a:spcBef>
              <a:spcAft>
                <a:spcPct val="0"/>
              </a:spcAft>
              <a:buClr>
                <a:srgbClr val="A7A9AC"/>
              </a:buClr>
              <a:buSzPct val="100000"/>
              <a:buChar char="•"/>
              <a:defRPr>
                <a:solidFill>
                  <a:srgbClr val="000000"/>
                </a:solidFill>
                <a:latin typeface="+mn-lt"/>
              </a:defRPr>
            </a:lvl5pPr>
            <a:lvl6pPr marL="18176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6pPr>
            <a:lvl7pPr marL="22748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7pPr>
            <a:lvl8pPr marL="27320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8pPr>
            <a:lvl9pPr marL="31892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9pPr>
          </a:lstStyle>
          <a:p>
            <a:endParaRPr lang="en-GB" sz="1800" kern="0" dirty="0" smtClean="0"/>
          </a:p>
          <a:p>
            <a:pPr marL="0" indent="0">
              <a:buFont typeface="Narkisim" pitchFamily="34" charset="-79"/>
              <a:buNone/>
            </a:pPr>
            <a:endParaRPr lang="en-GB" sz="1600" kern="0" dirty="0"/>
          </a:p>
        </p:txBody>
      </p:sp>
      <p:sp>
        <p:nvSpPr>
          <p:cNvPr id="10" name="Content Placeholder 1"/>
          <p:cNvSpPr txBox="1">
            <a:spLocks/>
          </p:cNvSpPr>
          <p:nvPr/>
        </p:nvSpPr>
        <p:spPr bwMode="auto">
          <a:xfrm>
            <a:off x="380998" y="3901412"/>
            <a:ext cx="9144000" cy="1502979"/>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0" indent="-270000" algn="l" defTabSz="457200"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00" indent="-269875" algn="l" defTabSz="457200" rtl="0" eaLnBrk="1" fontAlgn="base" hangingPunct="1">
              <a:spcBef>
                <a:spcPts val="500"/>
              </a:spcBef>
              <a:spcAft>
                <a:spcPct val="0"/>
              </a:spcAft>
              <a:buClr>
                <a:srgbClr val="A7A9AC"/>
              </a:buClr>
              <a:buSzPct val="100000"/>
              <a:buChar char="–"/>
              <a:defRPr>
                <a:solidFill>
                  <a:srgbClr val="000000"/>
                </a:solidFill>
                <a:latin typeface="+mn-lt"/>
              </a:defRPr>
            </a:lvl2pPr>
            <a:lvl3pPr marL="809625"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3pPr>
            <a:lvl4pPr marL="1080000"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4pPr>
            <a:lvl5pPr marL="1350000" indent="-268288" algn="l" defTabSz="457200" rtl="0" eaLnBrk="1" fontAlgn="base" hangingPunct="1">
              <a:spcBef>
                <a:spcPts val="500"/>
              </a:spcBef>
              <a:spcAft>
                <a:spcPct val="0"/>
              </a:spcAft>
              <a:buClr>
                <a:srgbClr val="A7A9AC"/>
              </a:buClr>
              <a:buSzPct val="100000"/>
              <a:buChar char="•"/>
              <a:defRPr>
                <a:solidFill>
                  <a:srgbClr val="000000"/>
                </a:solidFill>
                <a:latin typeface="+mn-lt"/>
              </a:defRPr>
            </a:lvl5pPr>
            <a:lvl6pPr marL="18176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6pPr>
            <a:lvl7pPr marL="22748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7pPr>
            <a:lvl8pPr marL="27320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8pPr>
            <a:lvl9pPr marL="31892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9pPr>
          </a:lstStyle>
          <a:p>
            <a:r>
              <a:rPr lang="en-GB" sz="1800" kern="0" dirty="0" smtClean="0"/>
              <a:t>Overall investment needs for climate action, and role of EU budget</a:t>
            </a:r>
          </a:p>
          <a:p>
            <a:r>
              <a:rPr lang="en-GB" sz="1800" kern="0" dirty="0" smtClean="0"/>
              <a:t>Approach to climate mainstreaming, in broadest sense</a:t>
            </a:r>
          </a:p>
          <a:p>
            <a:r>
              <a:rPr lang="en-GB" sz="1800" kern="0" dirty="0" smtClean="0"/>
              <a:t>Specific focus on:</a:t>
            </a:r>
          </a:p>
          <a:p>
            <a:pPr lvl="1"/>
            <a:r>
              <a:rPr lang="en-GB" sz="1800" kern="0" dirty="0" smtClean="0"/>
              <a:t>approaches to track climate expenditure (</a:t>
            </a:r>
            <a:r>
              <a:rPr lang="en-GB" sz="1800" b="1" kern="0" dirty="0" smtClean="0"/>
              <a:t>inputs</a:t>
            </a:r>
            <a:r>
              <a:rPr lang="en-GB" sz="1800" kern="0" dirty="0" smtClean="0"/>
              <a:t>) through budget programmes</a:t>
            </a:r>
          </a:p>
          <a:p>
            <a:pPr lvl="1"/>
            <a:r>
              <a:rPr lang="en-GB" sz="1800" kern="0" dirty="0" smtClean="0"/>
              <a:t>the leverage of investments from financial instruments (</a:t>
            </a:r>
            <a:r>
              <a:rPr lang="en-GB" sz="1800" b="1" kern="0" dirty="0" smtClean="0"/>
              <a:t>outputs</a:t>
            </a:r>
            <a:r>
              <a:rPr lang="en-GB" sz="1800" kern="0" dirty="0" smtClean="0"/>
              <a:t>)</a:t>
            </a:r>
          </a:p>
          <a:p>
            <a:pPr lvl="1"/>
            <a:r>
              <a:rPr lang="en-GB" sz="1800" kern="0" dirty="0" smtClean="0"/>
              <a:t>the overall effects of these investments on GHG emissions and climate adaptation actions (</a:t>
            </a:r>
            <a:r>
              <a:rPr lang="en-GB" sz="1800" b="1" kern="0" dirty="0" smtClean="0"/>
              <a:t>results</a:t>
            </a:r>
            <a:r>
              <a:rPr lang="en-GB" sz="1800" kern="0" dirty="0" smtClean="0"/>
              <a:t>)</a:t>
            </a:r>
          </a:p>
          <a:p>
            <a:pPr lvl="1"/>
            <a:endParaRPr lang="en-GB" sz="1800" kern="0" dirty="0" smtClean="0"/>
          </a:p>
          <a:p>
            <a:pPr marL="0" indent="0">
              <a:buFont typeface="Narkisim" pitchFamily="34" charset="-79"/>
              <a:buNone/>
            </a:pPr>
            <a:endParaRPr lang="en-GB" sz="1600" kern="0" dirty="0"/>
          </a:p>
        </p:txBody>
      </p:sp>
    </p:spTree>
    <p:extLst>
      <p:ext uri="{BB962C8B-B14F-4D97-AF65-F5344CB8AC3E}">
        <p14:creationId xmlns:p14="http://schemas.microsoft.com/office/powerpoint/2010/main" val="299254279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77158"/>
            <a:ext cx="9144000" cy="1290508"/>
          </a:xfrm>
        </p:spPr>
        <p:txBody>
          <a:bodyPr/>
          <a:lstStyle/>
          <a:p>
            <a:r>
              <a:rPr lang="en-GB" dirty="0"/>
              <a:t>Fully utilise existing data (on the nature of the individual loans) to enable accurate climate change impacts to be estimated (and /or monitored). </a:t>
            </a:r>
          </a:p>
          <a:p>
            <a:pPr lvl="1"/>
            <a:r>
              <a:rPr lang="en-GB" dirty="0"/>
              <a:t>We suggest that this information should be collated and made public (subject to any confidentiality issues</a:t>
            </a:r>
            <a:r>
              <a:rPr lang="en-GB" dirty="0" smtClean="0"/>
              <a:t>).</a:t>
            </a:r>
            <a:endParaRPr lang="en-GB" dirty="0"/>
          </a:p>
          <a:p>
            <a:pPr lvl="1"/>
            <a:r>
              <a:rPr lang="en-GB" dirty="0" smtClean="0"/>
              <a:t>For limited climate relevance / micro loan FIs estimate climate change impact based on a sample / desk top review </a:t>
            </a:r>
          </a:p>
          <a:p>
            <a:pPr lvl="1"/>
            <a:endParaRPr lang="en-GB" dirty="0" smtClean="0"/>
          </a:p>
          <a:p>
            <a:pPr lvl="1"/>
            <a:endParaRPr lang="en-GB" dirty="0"/>
          </a:p>
          <a:p>
            <a:r>
              <a:rPr lang="en-GB" dirty="0"/>
              <a:t>Consider including a climate change ‘window’ / allocation should not be considered for new and revised FIs. </a:t>
            </a:r>
          </a:p>
          <a:p>
            <a:pPr lvl="1"/>
            <a:r>
              <a:rPr lang="en-GB" dirty="0"/>
              <a:t>The definition of a climate change window would need to be discussed and agreed and should be consistent with that used for assessing the contribution from other EU spending programmes. </a:t>
            </a:r>
          </a:p>
          <a:p>
            <a:pPr lvl="1"/>
            <a:endParaRPr lang="en-GB" dirty="0" smtClean="0"/>
          </a:p>
          <a:p>
            <a:endParaRPr lang="en-GB" sz="1400" dirty="0"/>
          </a:p>
        </p:txBody>
      </p:sp>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r>
              <a:rPr lang="en-GB" dirty="0" smtClean="0"/>
              <a:t>Output tracking – selected recommendations</a:t>
            </a:r>
            <a:endParaRPr lang="en-GB" dirty="0"/>
          </a:p>
        </p:txBody>
      </p:sp>
      <p:sp>
        <p:nvSpPr>
          <p:cNvPr id="5" name="TextBox 4"/>
          <p:cNvSpPr txBox="1"/>
          <p:nvPr/>
        </p:nvSpPr>
        <p:spPr>
          <a:xfrm>
            <a:off x="380999" y="1223403"/>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Collation and reporting of data</a:t>
            </a:r>
          </a:p>
        </p:txBody>
      </p:sp>
      <p:sp>
        <p:nvSpPr>
          <p:cNvPr id="6" name="TextBox 5"/>
          <p:cNvSpPr txBox="1"/>
          <p:nvPr/>
        </p:nvSpPr>
        <p:spPr>
          <a:xfrm>
            <a:off x="381000" y="3809287"/>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Climate change window</a:t>
            </a:r>
          </a:p>
        </p:txBody>
      </p:sp>
    </p:spTree>
    <p:extLst>
      <p:ext uri="{BB962C8B-B14F-4D97-AF65-F5344CB8AC3E}">
        <p14:creationId xmlns:p14="http://schemas.microsoft.com/office/powerpoint/2010/main" val="75344430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endParaRPr lang="en-GB" dirty="0"/>
          </a:p>
        </p:txBody>
      </p:sp>
      <p:sp>
        <p:nvSpPr>
          <p:cNvPr id="8" name="TextBox 7"/>
          <p:cNvSpPr txBox="1"/>
          <p:nvPr/>
        </p:nvSpPr>
        <p:spPr>
          <a:xfrm>
            <a:off x="380998" y="3313897"/>
            <a:ext cx="8174421" cy="626701"/>
          </a:xfrm>
          <a:prstGeom prst="rect">
            <a:avLst/>
          </a:prstGeom>
          <a:solidFill>
            <a:srgbClr val="006BB7"/>
          </a:solidFill>
          <a:ln>
            <a:solidFill>
              <a:schemeClr val="accent1"/>
            </a:solidFill>
          </a:ln>
        </p:spPr>
        <p:txBody>
          <a:bodyPr wrap="square" lIns="36000" tIns="36000" rIns="36000" bIns="36000" rtlCol="0">
            <a:spAutoFit/>
          </a:bodyPr>
          <a:lstStyle/>
          <a:p>
            <a:pPr>
              <a:spcBef>
                <a:spcPts val="1200"/>
              </a:spcBef>
              <a:spcAft>
                <a:spcPts val="1200"/>
              </a:spcAft>
            </a:pPr>
            <a:r>
              <a:rPr lang="en-GB" sz="3600" b="1" dirty="0" smtClean="0">
                <a:solidFill>
                  <a:schemeClr val="bg1"/>
                </a:solidFill>
              </a:rPr>
              <a:t>Results tracking</a:t>
            </a:r>
          </a:p>
        </p:txBody>
      </p:sp>
      <p:sp>
        <p:nvSpPr>
          <p:cNvPr id="9" name="Content Placeholder 1"/>
          <p:cNvSpPr txBox="1">
            <a:spLocks/>
          </p:cNvSpPr>
          <p:nvPr/>
        </p:nvSpPr>
        <p:spPr bwMode="auto">
          <a:xfrm>
            <a:off x="428300" y="5145721"/>
            <a:ext cx="9144000" cy="1502979"/>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0" indent="-270000" algn="l" defTabSz="457200"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00" indent="-269875" algn="l" defTabSz="457200" rtl="0" eaLnBrk="1" fontAlgn="base" hangingPunct="1">
              <a:spcBef>
                <a:spcPts val="500"/>
              </a:spcBef>
              <a:spcAft>
                <a:spcPct val="0"/>
              </a:spcAft>
              <a:buClr>
                <a:srgbClr val="A7A9AC"/>
              </a:buClr>
              <a:buSzPct val="100000"/>
              <a:buChar char="–"/>
              <a:defRPr>
                <a:solidFill>
                  <a:srgbClr val="000000"/>
                </a:solidFill>
                <a:latin typeface="+mn-lt"/>
              </a:defRPr>
            </a:lvl2pPr>
            <a:lvl3pPr marL="809625"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3pPr>
            <a:lvl4pPr marL="1080000"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4pPr>
            <a:lvl5pPr marL="1350000" indent="-268288" algn="l" defTabSz="457200" rtl="0" eaLnBrk="1" fontAlgn="base" hangingPunct="1">
              <a:spcBef>
                <a:spcPts val="500"/>
              </a:spcBef>
              <a:spcAft>
                <a:spcPct val="0"/>
              </a:spcAft>
              <a:buClr>
                <a:srgbClr val="A7A9AC"/>
              </a:buClr>
              <a:buSzPct val="100000"/>
              <a:buChar char="•"/>
              <a:defRPr>
                <a:solidFill>
                  <a:srgbClr val="000000"/>
                </a:solidFill>
                <a:latin typeface="+mn-lt"/>
              </a:defRPr>
            </a:lvl5pPr>
            <a:lvl6pPr marL="18176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6pPr>
            <a:lvl7pPr marL="22748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7pPr>
            <a:lvl8pPr marL="27320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8pPr>
            <a:lvl9pPr marL="31892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9pPr>
          </a:lstStyle>
          <a:p>
            <a:endParaRPr lang="en-GB" sz="1800" kern="0" dirty="0" smtClean="0"/>
          </a:p>
          <a:p>
            <a:pPr marL="0" indent="0">
              <a:buFont typeface="Narkisim" pitchFamily="34" charset="-79"/>
              <a:buNone/>
            </a:pPr>
            <a:endParaRPr lang="en-GB" sz="1600" kern="0" dirty="0"/>
          </a:p>
        </p:txBody>
      </p:sp>
      <p:sp>
        <p:nvSpPr>
          <p:cNvPr id="2" name="Rectangle 1"/>
          <p:cNvSpPr/>
          <p:nvPr/>
        </p:nvSpPr>
        <p:spPr>
          <a:xfrm>
            <a:off x="915689" y="4250751"/>
            <a:ext cx="7343407" cy="461665"/>
          </a:xfrm>
          <a:prstGeom prst="rect">
            <a:avLst/>
          </a:prstGeom>
        </p:spPr>
        <p:txBody>
          <a:bodyPr wrap="square">
            <a:spAutoFit/>
          </a:bodyPr>
          <a:lstStyle/>
          <a:p>
            <a:r>
              <a:rPr lang="en-GB" sz="2400" dirty="0"/>
              <a:t>(tracking of </a:t>
            </a:r>
            <a:r>
              <a:rPr lang="en-GB" sz="2400" dirty="0" smtClean="0"/>
              <a:t>climate related results of the EU budget)</a:t>
            </a:r>
            <a:endParaRPr lang="en-GB" sz="2400" dirty="0"/>
          </a:p>
        </p:txBody>
      </p:sp>
    </p:spTree>
    <p:extLst>
      <p:ext uri="{BB962C8B-B14F-4D97-AF65-F5344CB8AC3E}">
        <p14:creationId xmlns:p14="http://schemas.microsoft.com/office/powerpoint/2010/main" val="17961737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77158"/>
            <a:ext cx="9144000" cy="1290508"/>
          </a:xfrm>
        </p:spPr>
        <p:txBody>
          <a:bodyPr/>
          <a:lstStyle/>
          <a:p>
            <a:r>
              <a:rPr lang="en-GB" dirty="0" smtClean="0"/>
              <a:t>For most budget programmes </a:t>
            </a:r>
            <a:r>
              <a:rPr lang="en-GB" dirty="0"/>
              <a:t>common frameworks </a:t>
            </a:r>
            <a:r>
              <a:rPr lang="en-GB" dirty="0" smtClean="0"/>
              <a:t>are used for monitoring </a:t>
            </a:r>
            <a:r>
              <a:rPr lang="en-GB" dirty="0"/>
              <a:t>of climate related indicators. These are set as part of Union legislation so have a strong legal basis. </a:t>
            </a:r>
          </a:p>
          <a:p>
            <a:r>
              <a:rPr lang="en-GB" dirty="0" smtClean="0"/>
              <a:t>There </a:t>
            </a:r>
            <a:r>
              <a:rPr lang="en-GB" dirty="0"/>
              <a:t>are though some potential gaps in the current framework. </a:t>
            </a:r>
            <a:endParaRPr lang="en-GB" dirty="0" smtClean="0"/>
          </a:p>
          <a:p>
            <a:pPr lvl="1"/>
            <a:r>
              <a:rPr lang="en-GB" dirty="0" smtClean="0"/>
              <a:t>For </a:t>
            </a:r>
            <a:r>
              <a:rPr lang="en-GB" dirty="0"/>
              <a:t>example, both ESF and Copernicus have specific climate related objectives, but do not appear to have defined specific climate related indicators, despite targeting climate in their </a:t>
            </a:r>
            <a:r>
              <a:rPr lang="en-GB" dirty="0" smtClean="0"/>
              <a:t>objectives.</a:t>
            </a:r>
          </a:p>
          <a:p>
            <a:pPr lvl="1"/>
            <a:r>
              <a:rPr lang="en-GB" dirty="0" smtClean="0"/>
              <a:t>Likewise</a:t>
            </a:r>
            <a:r>
              <a:rPr lang="en-GB" dirty="0"/>
              <a:t>, the framework for FIs appears to be less comprehensives, with no climate relate indicators identified for a number of the instruments that were examined. </a:t>
            </a:r>
            <a:endParaRPr lang="en-GB" dirty="0" smtClean="0"/>
          </a:p>
          <a:p>
            <a:pPr lvl="1"/>
            <a:endParaRPr lang="en-GB" dirty="0" smtClean="0"/>
          </a:p>
          <a:p>
            <a:pPr lvl="1"/>
            <a:endParaRPr lang="en-GB" dirty="0"/>
          </a:p>
          <a:p>
            <a:r>
              <a:rPr lang="en-GB" dirty="0" smtClean="0"/>
              <a:t>Harmonisation </a:t>
            </a:r>
            <a:r>
              <a:rPr lang="en-GB" dirty="0"/>
              <a:t>around the use of GHG savings as the key results indicator. </a:t>
            </a:r>
            <a:endParaRPr lang="en-GB" dirty="0" smtClean="0"/>
          </a:p>
          <a:p>
            <a:r>
              <a:rPr lang="en-GB" dirty="0"/>
              <a:t>N</a:t>
            </a:r>
            <a:r>
              <a:rPr lang="en-GB" dirty="0" smtClean="0"/>
              <a:t>o </a:t>
            </a:r>
            <a:r>
              <a:rPr lang="en-GB" dirty="0"/>
              <a:t>results indicators </a:t>
            </a:r>
            <a:r>
              <a:rPr lang="en-GB" dirty="0" smtClean="0"/>
              <a:t>used in relation to climate </a:t>
            </a:r>
            <a:r>
              <a:rPr lang="en-GB" dirty="0"/>
              <a:t>change adaption action – although there are some output indicators relating to climate resilience. </a:t>
            </a:r>
          </a:p>
        </p:txBody>
      </p:sp>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r>
              <a:rPr lang="en-GB" dirty="0" smtClean="0"/>
              <a:t>Results tracking – selected conclusions</a:t>
            </a:r>
            <a:endParaRPr lang="en-GB" dirty="0"/>
          </a:p>
        </p:txBody>
      </p:sp>
      <p:sp>
        <p:nvSpPr>
          <p:cNvPr id="5" name="TextBox 4"/>
          <p:cNvSpPr txBox="1"/>
          <p:nvPr/>
        </p:nvSpPr>
        <p:spPr>
          <a:xfrm>
            <a:off x="380999" y="1223403"/>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Common framework</a:t>
            </a:r>
          </a:p>
        </p:txBody>
      </p:sp>
      <p:sp>
        <p:nvSpPr>
          <p:cNvPr id="6" name="TextBox 5"/>
          <p:cNvSpPr txBox="1"/>
          <p:nvPr/>
        </p:nvSpPr>
        <p:spPr>
          <a:xfrm>
            <a:off x="381000" y="4780493"/>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Indicators</a:t>
            </a:r>
          </a:p>
        </p:txBody>
      </p:sp>
    </p:spTree>
    <p:extLst>
      <p:ext uri="{BB962C8B-B14F-4D97-AF65-F5344CB8AC3E}">
        <p14:creationId xmlns:p14="http://schemas.microsoft.com/office/powerpoint/2010/main" val="137934208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77158"/>
            <a:ext cx="9144000" cy="1290508"/>
          </a:xfrm>
        </p:spPr>
        <p:txBody>
          <a:bodyPr/>
          <a:lstStyle/>
          <a:p>
            <a:r>
              <a:rPr lang="en-GB" dirty="0" smtClean="0"/>
              <a:t>Even with common indicators, results are only comparable if the calculation methodologies are consistent.</a:t>
            </a:r>
          </a:p>
          <a:p>
            <a:r>
              <a:rPr lang="en-GB" dirty="0"/>
              <a:t>Additional guidance has </a:t>
            </a:r>
            <a:r>
              <a:rPr lang="en-GB" dirty="0" smtClean="0"/>
              <a:t>been </a:t>
            </a:r>
            <a:r>
              <a:rPr lang="en-GB" dirty="0"/>
              <a:t>developed by budget programmes to support the consistent calculation and reporting of indicators, </a:t>
            </a:r>
            <a:r>
              <a:rPr lang="en-GB" dirty="0" smtClean="0"/>
              <a:t>but not for all. </a:t>
            </a:r>
            <a:endParaRPr lang="en-GB" dirty="0"/>
          </a:p>
          <a:p>
            <a:r>
              <a:rPr lang="en-GB" dirty="0" smtClean="0"/>
              <a:t>Across </a:t>
            </a:r>
            <a:r>
              <a:rPr lang="en-GB" dirty="0"/>
              <a:t>the different budget programmes the methodological approaches to model results generally follow the same principle across guidance documents, e.g. establish a baseline; measure/ model the result of the activity; subtract the latter from the former to determine the impact. </a:t>
            </a:r>
            <a:endParaRPr lang="en-GB" dirty="0" smtClean="0"/>
          </a:p>
          <a:p>
            <a:pPr lvl="1"/>
            <a:r>
              <a:rPr lang="en-GB" dirty="0" smtClean="0"/>
              <a:t>However</a:t>
            </a:r>
            <a:r>
              <a:rPr lang="en-GB" dirty="0"/>
              <a:t>, there are some variations in the methodologies, including the data sources that are recommended for use, and the quantification approaches </a:t>
            </a:r>
            <a:r>
              <a:rPr lang="en-GB" dirty="0" smtClean="0"/>
              <a:t>themselves.</a:t>
            </a:r>
          </a:p>
          <a:p>
            <a:pPr lvl="1"/>
            <a:r>
              <a:rPr lang="en-GB" dirty="0" smtClean="0"/>
              <a:t>These </a:t>
            </a:r>
            <a:r>
              <a:rPr lang="en-GB" dirty="0"/>
              <a:t>differences make the results less consistent, and reduces comparability. </a:t>
            </a:r>
            <a:endParaRPr lang="en-GB" dirty="0" smtClean="0"/>
          </a:p>
          <a:p>
            <a:r>
              <a:rPr lang="en-GB" dirty="0" smtClean="0"/>
              <a:t>Moreover</a:t>
            </a:r>
            <a:r>
              <a:rPr lang="en-GB" dirty="0"/>
              <a:t>, as a result of the gaps in the framework, the estimates will represent an underestimate of the total GHG savings from mitigation actions. </a:t>
            </a:r>
          </a:p>
          <a:p>
            <a:pPr lvl="1"/>
            <a:endParaRPr lang="en-GB" dirty="0"/>
          </a:p>
        </p:txBody>
      </p:sp>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r>
              <a:rPr lang="en-GB" dirty="0" smtClean="0"/>
              <a:t>Results tracking – selected conclusions</a:t>
            </a:r>
            <a:endParaRPr lang="en-GB" dirty="0"/>
          </a:p>
        </p:txBody>
      </p:sp>
      <p:sp>
        <p:nvSpPr>
          <p:cNvPr id="5" name="TextBox 4"/>
          <p:cNvSpPr txBox="1"/>
          <p:nvPr/>
        </p:nvSpPr>
        <p:spPr>
          <a:xfrm>
            <a:off x="380999" y="1223403"/>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Calculation methodologies</a:t>
            </a:r>
          </a:p>
        </p:txBody>
      </p:sp>
    </p:spTree>
    <p:extLst>
      <p:ext uri="{BB962C8B-B14F-4D97-AF65-F5344CB8AC3E}">
        <p14:creationId xmlns:p14="http://schemas.microsoft.com/office/powerpoint/2010/main" val="57812389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77158"/>
            <a:ext cx="9144000" cy="1290508"/>
          </a:xfrm>
        </p:spPr>
        <p:txBody>
          <a:bodyPr/>
          <a:lstStyle/>
          <a:p>
            <a:r>
              <a:rPr lang="en-GB" dirty="0" smtClean="0"/>
              <a:t>We </a:t>
            </a:r>
            <a:r>
              <a:rPr lang="en-GB" dirty="0"/>
              <a:t>recommend that the Commission considers the further harmonisation of the climate relevant </a:t>
            </a:r>
            <a:r>
              <a:rPr lang="en-GB" dirty="0" smtClean="0"/>
              <a:t>indicators </a:t>
            </a:r>
            <a:r>
              <a:rPr lang="en-GB" dirty="0"/>
              <a:t>across selected budget programmes and </a:t>
            </a:r>
            <a:r>
              <a:rPr lang="en-GB" dirty="0" smtClean="0"/>
              <a:t>FIs.</a:t>
            </a:r>
          </a:p>
          <a:p>
            <a:pPr lvl="1"/>
            <a:r>
              <a:rPr lang="en-GB" dirty="0" smtClean="0"/>
              <a:t>Core </a:t>
            </a:r>
            <a:r>
              <a:rPr lang="en-GB" dirty="0"/>
              <a:t>set of indicators which should be reported consistently for those budget programmes which have significant levels of climate-related expenditure, and for which the calculation of the </a:t>
            </a:r>
            <a:r>
              <a:rPr lang="en-GB" dirty="0" smtClean="0"/>
              <a:t>indicator </a:t>
            </a:r>
            <a:r>
              <a:rPr lang="en-GB" dirty="0"/>
              <a:t>is considered sufficiently robust. </a:t>
            </a:r>
            <a:endParaRPr lang="en-GB" dirty="0" smtClean="0"/>
          </a:p>
          <a:p>
            <a:r>
              <a:rPr lang="en-GB" dirty="0" smtClean="0"/>
              <a:t>We </a:t>
            </a:r>
            <a:r>
              <a:rPr lang="en-GB" dirty="0"/>
              <a:t>recommend that the Commission further develops existing calculation methodologies. </a:t>
            </a:r>
            <a:endParaRPr lang="en-GB" dirty="0" smtClean="0"/>
          </a:p>
          <a:p>
            <a:pPr lvl="1"/>
            <a:r>
              <a:rPr lang="en-GB" dirty="0" smtClean="0"/>
              <a:t>For </a:t>
            </a:r>
            <a:r>
              <a:rPr lang="en-GB" dirty="0"/>
              <a:t>programmes that support large infrastructure projects, the guidelines developed by the EIB for the assessment of project GHG emissions could provide a basis for the harmonisation of the main methodological steps to be followed (e.g. determine baselines, cut-off rules) but also the datasets and values for key parameters used in calculation e.g. emissions </a:t>
            </a:r>
            <a:r>
              <a:rPr lang="en-GB" dirty="0" smtClean="0"/>
              <a:t>factor</a:t>
            </a:r>
            <a:endParaRPr lang="en-GB" dirty="0"/>
          </a:p>
        </p:txBody>
      </p:sp>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r>
              <a:rPr lang="en-GB" dirty="0" smtClean="0"/>
              <a:t>Results tracking – selected recommendations</a:t>
            </a:r>
            <a:endParaRPr lang="en-GB" dirty="0"/>
          </a:p>
        </p:txBody>
      </p:sp>
      <p:sp>
        <p:nvSpPr>
          <p:cNvPr id="5" name="TextBox 4"/>
          <p:cNvSpPr txBox="1"/>
          <p:nvPr/>
        </p:nvSpPr>
        <p:spPr>
          <a:xfrm>
            <a:off x="380999" y="1223403"/>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Support to harmonisation of indicators and methodologies</a:t>
            </a:r>
          </a:p>
        </p:txBody>
      </p:sp>
    </p:spTree>
    <p:extLst>
      <p:ext uri="{BB962C8B-B14F-4D97-AF65-F5344CB8AC3E}">
        <p14:creationId xmlns:p14="http://schemas.microsoft.com/office/powerpoint/2010/main" val="58561332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endParaRPr lang="en-GB" dirty="0"/>
          </a:p>
        </p:txBody>
      </p:sp>
      <p:sp>
        <p:nvSpPr>
          <p:cNvPr id="8" name="TextBox 7"/>
          <p:cNvSpPr txBox="1"/>
          <p:nvPr/>
        </p:nvSpPr>
        <p:spPr>
          <a:xfrm>
            <a:off x="380998" y="3313897"/>
            <a:ext cx="8174421" cy="626701"/>
          </a:xfrm>
          <a:prstGeom prst="rect">
            <a:avLst/>
          </a:prstGeom>
          <a:solidFill>
            <a:srgbClr val="006BB7"/>
          </a:solidFill>
          <a:ln>
            <a:solidFill>
              <a:schemeClr val="accent1"/>
            </a:solidFill>
          </a:ln>
        </p:spPr>
        <p:txBody>
          <a:bodyPr wrap="square" lIns="36000" tIns="36000" rIns="36000" bIns="36000" rtlCol="0">
            <a:spAutoFit/>
          </a:bodyPr>
          <a:lstStyle/>
          <a:p>
            <a:pPr>
              <a:spcBef>
                <a:spcPts val="1200"/>
              </a:spcBef>
              <a:spcAft>
                <a:spcPts val="1200"/>
              </a:spcAft>
            </a:pPr>
            <a:r>
              <a:rPr lang="en-GB" sz="3600" b="1" dirty="0" smtClean="0">
                <a:solidFill>
                  <a:schemeClr val="bg1"/>
                </a:solidFill>
              </a:rPr>
              <a:t>Transparency and reporting</a:t>
            </a:r>
          </a:p>
        </p:txBody>
      </p:sp>
      <p:sp>
        <p:nvSpPr>
          <p:cNvPr id="9" name="Content Placeholder 1"/>
          <p:cNvSpPr txBox="1">
            <a:spLocks/>
          </p:cNvSpPr>
          <p:nvPr/>
        </p:nvSpPr>
        <p:spPr bwMode="auto">
          <a:xfrm>
            <a:off x="428300" y="5145721"/>
            <a:ext cx="9144000" cy="1502979"/>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0" indent="-270000" algn="l" defTabSz="457200"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00" indent="-269875" algn="l" defTabSz="457200" rtl="0" eaLnBrk="1" fontAlgn="base" hangingPunct="1">
              <a:spcBef>
                <a:spcPts val="500"/>
              </a:spcBef>
              <a:spcAft>
                <a:spcPct val="0"/>
              </a:spcAft>
              <a:buClr>
                <a:srgbClr val="A7A9AC"/>
              </a:buClr>
              <a:buSzPct val="100000"/>
              <a:buChar char="–"/>
              <a:defRPr>
                <a:solidFill>
                  <a:srgbClr val="000000"/>
                </a:solidFill>
                <a:latin typeface="+mn-lt"/>
              </a:defRPr>
            </a:lvl2pPr>
            <a:lvl3pPr marL="809625"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3pPr>
            <a:lvl4pPr marL="1080000"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4pPr>
            <a:lvl5pPr marL="1350000" indent="-268288" algn="l" defTabSz="457200" rtl="0" eaLnBrk="1" fontAlgn="base" hangingPunct="1">
              <a:spcBef>
                <a:spcPts val="500"/>
              </a:spcBef>
              <a:spcAft>
                <a:spcPct val="0"/>
              </a:spcAft>
              <a:buClr>
                <a:srgbClr val="A7A9AC"/>
              </a:buClr>
              <a:buSzPct val="100000"/>
              <a:buChar char="•"/>
              <a:defRPr>
                <a:solidFill>
                  <a:srgbClr val="000000"/>
                </a:solidFill>
                <a:latin typeface="+mn-lt"/>
              </a:defRPr>
            </a:lvl5pPr>
            <a:lvl6pPr marL="18176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6pPr>
            <a:lvl7pPr marL="22748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7pPr>
            <a:lvl8pPr marL="27320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8pPr>
            <a:lvl9pPr marL="31892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9pPr>
          </a:lstStyle>
          <a:p>
            <a:endParaRPr lang="en-GB" sz="1800" kern="0" dirty="0" smtClean="0"/>
          </a:p>
          <a:p>
            <a:pPr marL="0" indent="0">
              <a:buFont typeface="Narkisim" pitchFamily="34" charset="-79"/>
              <a:buNone/>
            </a:pPr>
            <a:endParaRPr lang="en-GB" sz="1600" kern="0" dirty="0"/>
          </a:p>
        </p:txBody>
      </p:sp>
    </p:spTree>
    <p:extLst>
      <p:ext uri="{BB962C8B-B14F-4D97-AF65-F5344CB8AC3E}">
        <p14:creationId xmlns:p14="http://schemas.microsoft.com/office/powerpoint/2010/main" val="234733008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9353"/>
            <a:ext cx="9144000" cy="1290508"/>
          </a:xfrm>
        </p:spPr>
        <p:txBody>
          <a:bodyPr/>
          <a:lstStyle/>
          <a:p>
            <a:r>
              <a:rPr lang="en-GB" sz="1900" dirty="0" smtClean="0"/>
              <a:t>A </a:t>
            </a:r>
            <a:r>
              <a:rPr lang="en-GB" sz="1900" dirty="0"/>
              <a:t>number of different reports, tools and datasets </a:t>
            </a:r>
            <a:r>
              <a:rPr lang="en-GB" sz="1900" dirty="0" smtClean="0"/>
              <a:t>exist already which </a:t>
            </a:r>
            <a:r>
              <a:rPr lang="en-GB" sz="1900" dirty="0"/>
              <a:t>cover the selected budget programmes and FIs. </a:t>
            </a:r>
            <a:endParaRPr lang="en-GB" sz="1900" dirty="0" smtClean="0"/>
          </a:p>
          <a:p>
            <a:endParaRPr lang="en-GB" sz="2000" dirty="0" smtClean="0"/>
          </a:p>
          <a:p>
            <a:r>
              <a:rPr lang="en-GB" sz="1900" dirty="0" smtClean="0"/>
              <a:t>Draft </a:t>
            </a:r>
            <a:r>
              <a:rPr lang="en-GB" sz="1900" dirty="0"/>
              <a:t>general budget and associated working documents </a:t>
            </a:r>
            <a:r>
              <a:rPr lang="en-GB" sz="1900" dirty="0" smtClean="0"/>
              <a:t>provide information on climate expenditure for each budget </a:t>
            </a:r>
            <a:r>
              <a:rPr lang="en-GB" sz="1900" dirty="0"/>
              <a:t>programmes in a consistent format. </a:t>
            </a:r>
            <a:endParaRPr lang="en-GB" sz="1900" dirty="0" smtClean="0"/>
          </a:p>
          <a:p>
            <a:pPr lvl="1"/>
            <a:r>
              <a:rPr lang="en-GB" dirty="0" smtClean="0"/>
              <a:t>However, it lacks detail on the </a:t>
            </a:r>
            <a:r>
              <a:rPr lang="en-GB" dirty="0"/>
              <a:t>assumptions that have been applied. </a:t>
            </a:r>
            <a:endParaRPr lang="en-GB" dirty="0" smtClean="0"/>
          </a:p>
          <a:p>
            <a:pPr lvl="1"/>
            <a:endParaRPr lang="en-GB" sz="2000" dirty="0" smtClean="0"/>
          </a:p>
          <a:p>
            <a:r>
              <a:rPr lang="en-GB" sz="1900" dirty="0" smtClean="0"/>
              <a:t>For </a:t>
            </a:r>
            <a:r>
              <a:rPr lang="en-GB" sz="1900" dirty="0"/>
              <a:t>centrally managed funds, the Commission’s </a:t>
            </a:r>
            <a:r>
              <a:rPr lang="en-GB" sz="1900" dirty="0" smtClean="0"/>
              <a:t>Art.140.8 report, </a:t>
            </a:r>
            <a:r>
              <a:rPr lang="en-GB" sz="1900" dirty="0"/>
              <a:t>provides a consistent and comparable source of information on financial performance. </a:t>
            </a:r>
            <a:endParaRPr lang="en-GB" sz="1900" dirty="0" smtClean="0"/>
          </a:p>
          <a:p>
            <a:pPr lvl="1"/>
            <a:r>
              <a:rPr lang="en-GB" dirty="0" smtClean="0"/>
              <a:t>However</a:t>
            </a:r>
            <a:r>
              <a:rPr lang="en-GB" dirty="0"/>
              <a:t>, </a:t>
            </a:r>
            <a:r>
              <a:rPr lang="en-GB" dirty="0" smtClean="0"/>
              <a:t>it lacks information to map the </a:t>
            </a:r>
            <a:r>
              <a:rPr lang="en-GB" dirty="0"/>
              <a:t>FIs to different areas of climate </a:t>
            </a:r>
            <a:r>
              <a:rPr lang="en-GB" dirty="0" smtClean="0"/>
              <a:t>expenditure </a:t>
            </a:r>
          </a:p>
          <a:p>
            <a:r>
              <a:rPr lang="en-GB" sz="1900" dirty="0" smtClean="0"/>
              <a:t>For FIs under shared management, the instruments under the European Structural and Investment Funds (ESIF) are also reported annually in accordance with Article 46 of Regulation (EU) No 1303/2013. </a:t>
            </a:r>
          </a:p>
          <a:p>
            <a:pPr lvl="1"/>
            <a:r>
              <a:rPr lang="en-GB" dirty="0" smtClean="0"/>
              <a:t>Includes best practice elements e.g. data collection and quality checking process</a:t>
            </a:r>
          </a:p>
          <a:p>
            <a:pPr lvl="1"/>
            <a:r>
              <a:rPr lang="en-GB" dirty="0" smtClean="0"/>
              <a:t>However</a:t>
            </a:r>
            <a:r>
              <a:rPr lang="en-GB" dirty="0"/>
              <a:t>, </a:t>
            </a:r>
            <a:r>
              <a:rPr lang="en-GB" dirty="0" smtClean="0"/>
              <a:t>it lacks </a:t>
            </a:r>
            <a:r>
              <a:rPr lang="en-GB" dirty="0"/>
              <a:t>information on the </a:t>
            </a:r>
            <a:r>
              <a:rPr lang="en-GB" dirty="0" smtClean="0"/>
              <a:t>overall climate-related expenditure</a:t>
            </a:r>
            <a:endParaRPr lang="en-GB" dirty="0"/>
          </a:p>
        </p:txBody>
      </p:sp>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r>
              <a:rPr lang="en-GB" dirty="0" smtClean="0"/>
              <a:t>Transparency and reporting – selected conclusions</a:t>
            </a:r>
            <a:endParaRPr lang="en-GB" dirty="0"/>
          </a:p>
        </p:txBody>
      </p:sp>
      <p:sp>
        <p:nvSpPr>
          <p:cNvPr id="5" name="TextBox 4"/>
          <p:cNvSpPr txBox="1"/>
          <p:nvPr/>
        </p:nvSpPr>
        <p:spPr>
          <a:xfrm>
            <a:off x="381000" y="2022263"/>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Climate expenditure (inputs)</a:t>
            </a:r>
          </a:p>
        </p:txBody>
      </p:sp>
      <p:sp>
        <p:nvSpPr>
          <p:cNvPr id="6" name="TextBox 5"/>
          <p:cNvSpPr txBox="1"/>
          <p:nvPr/>
        </p:nvSpPr>
        <p:spPr>
          <a:xfrm>
            <a:off x="395748" y="3456393"/>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Financial instruments (outputs)</a:t>
            </a:r>
          </a:p>
        </p:txBody>
      </p:sp>
    </p:spTree>
    <p:extLst>
      <p:ext uri="{BB962C8B-B14F-4D97-AF65-F5344CB8AC3E}">
        <p14:creationId xmlns:p14="http://schemas.microsoft.com/office/powerpoint/2010/main" val="269099139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96021"/>
            <a:ext cx="9144000" cy="1290508"/>
          </a:xfrm>
        </p:spPr>
        <p:txBody>
          <a:bodyPr/>
          <a:lstStyle/>
          <a:p>
            <a:r>
              <a:rPr lang="en-GB" sz="1900" dirty="0" smtClean="0"/>
              <a:t>Reporting is more fragmented, since </a:t>
            </a:r>
            <a:r>
              <a:rPr lang="en-GB" sz="1900" dirty="0"/>
              <a:t>the indicators, methodologies and tools used to assess the climate relevant impacts are more </a:t>
            </a:r>
            <a:r>
              <a:rPr lang="en-GB" sz="1900" dirty="0" smtClean="0"/>
              <a:t>diverse</a:t>
            </a:r>
          </a:p>
          <a:p>
            <a:pPr lvl="1"/>
            <a:r>
              <a:rPr lang="en-GB" dirty="0" smtClean="0"/>
              <a:t>Some </a:t>
            </a:r>
            <a:r>
              <a:rPr lang="en-GB" dirty="0"/>
              <a:t>harmonisation of reporting under the common reporting framework, but this is only for related programmes and not the budget as a whole. </a:t>
            </a:r>
          </a:p>
          <a:p>
            <a:endParaRPr lang="en-GB" sz="2000" dirty="0" smtClean="0"/>
          </a:p>
          <a:p>
            <a:r>
              <a:rPr lang="en-GB" sz="1900" dirty="0" smtClean="0"/>
              <a:t>To </a:t>
            </a:r>
            <a:r>
              <a:rPr lang="en-GB" sz="1900" dirty="0"/>
              <a:t>support </a:t>
            </a:r>
            <a:r>
              <a:rPr lang="en-GB" sz="1900" dirty="0" smtClean="0"/>
              <a:t>reporting </a:t>
            </a:r>
            <a:r>
              <a:rPr lang="en-GB" sz="1900" dirty="0"/>
              <a:t>different templates or tools have been </a:t>
            </a:r>
            <a:r>
              <a:rPr lang="en-GB" sz="1900" dirty="0" smtClean="0"/>
              <a:t>developed, including IT platforms. These allow </a:t>
            </a:r>
            <a:r>
              <a:rPr lang="en-GB" sz="1900" dirty="0"/>
              <a:t>certain climate-relevant performance indicators to be extracted and further </a:t>
            </a:r>
            <a:r>
              <a:rPr lang="en-GB" sz="1900" dirty="0" smtClean="0"/>
              <a:t>analysed</a:t>
            </a:r>
          </a:p>
          <a:p>
            <a:pPr lvl="1"/>
            <a:r>
              <a:rPr lang="en-GB" dirty="0" smtClean="0"/>
              <a:t>However</a:t>
            </a:r>
            <a:r>
              <a:rPr lang="en-GB" dirty="0"/>
              <a:t>, while the structure of these datasets is consistent for the project/programmes within the scope of the tools, it is not necessarily consistent across all of the budget programmes. </a:t>
            </a:r>
            <a:endParaRPr lang="en-GB" dirty="0" smtClean="0"/>
          </a:p>
          <a:p>
            <a:pPr lvl="1"/>
            <a:r>
              <a:rPr lang="en-GB" dirty="0" smtClean="0"/>
              <a:t>There </a:t>
            </a:r>
            <a:r>
              <a:rPr lang="en-GB" dirty="0"/>
              <a:t>is no single data set which brings together the results over the different budget programmes and FIs, which means that individual datasets need to be analysed separately and then aggregated together to get a more complete picture at EU budget level. </a:t>
            </a:r>
          </a:p>
        </p:txBody>
      </p:sp>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r>
              <a:rPr lang="en-GB" dirty="0" smtClean="0"/>
              <a:t>Transparency and reporting – selected conclusions</a:t>
            </a:r>
            <a:endParaRPr lang="en-GB" dirty="0"/>
          </a:p>
        </p:txBody>
      </p:sp>
      <p:sp>
        <p:nvSpPr>
          <p:cNvPr id="5" name="TextBox 4"/>
          <p:cNvSpPr txBox="1"/>
          <p:nvPr/>
        </p:nvSpPr>
        <p:spPr>
          <a:xfrm>
            <a:off x="380999" y="1223403"/>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Results</a:t>
            </a:r>
          </a:p>
        </p:txBody>
      </p:sp>
      <p:sp>
        <p:nvSpPr>
          <p:cNvPr id="6" name="TextBox 5"/>
          <p:cNvSpPr txBox="1"/>
          <p:nvPr/>
        </p:nvSpPr>
        <p:spPr>
          <a:xfrm>
            <a:off x="381000" y="3023082"/>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Reporting tools</a:t>
            </a:r>
          </a:p>
        </p:txBody>
      </p:sp>
    </p:spTree>
    <p:extLst>
      <p:ext uri="{BB962C8B-B14F-4D97-AF65-F5344CB8AC3E}">
        <p14:creationId xmlns:p14="http://schemas.microsoft.com/office/powerpoint/2010/main" val="424442729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29923"/>
            <a:ext cx="9144000" cy="641577"/>
          </a:xfrm>
        </p:spPr>
        <p:txBody>
          <a:bodyPr/>
          <a:lstStyle/>
          <a:p>
            <a:r>
              <a:rPr lang="en-GB" sz="1900" dirty="0" smtClean="0"/>
              <a:t>We recommend some further harmonisation </a:t>
            </a:r>
            <a:r>
              <a:rPr lang="en-GB" sz="1900" dirty="0"/>
              <a:t>of the information </a:t>
            </a:r>
            <a:r>
              <a:rPr lang="en-GB" sz="1900" dirty="0" smtClean="0"/>
              <a:t>that should be reported</a:t>
            </a:r>
            <a:r>
              <a:rPr lang="en-GB" sz="1900" dirty="0"/>
              <a:t>, </a:t>
            </a:r>
            <a:r>
              <a:rPr lang="en-GB" sz="1900" dirty="0" smtClean="0"/>
              <a:t>although not so far as the full </a:t>
            </a:r>
            <a:r>
              <a:rPr lang="en-GB" sz="1900" dirty="0"/>
              <a:t>harmonisation of the associated tools. </a:t>
            </a:r>
            <a:endParaRPr lang="en-GB" sz="1900" dirty="0" smtClean="0"/>
          </a:p>
          <a:p>
            <a:endParaRPr lang="en-GB" sz="2000" dirty="0"/>
          </a:p>
          <a:p>
            <a:r>
              <a:rPr lang="en-GB" sz="1900" dirty="0" smtClean="0"/>
              <a:t>We recommend the Commission prepare </a:t>
            </a:r>
            <a:r>
              <a:rPr lang="en-GB" sz="1900" dirty="0"/>
              <a:t>a regular report on the climate relevant impacts of the overall budget. </a:t>
            </a:r>
            <a:r>
              <a:rPr lang="en-GB" sz="1900" dirty="0" smtClean="0"/>
              <a:t>The report would:</a:t>
            </a:r>
          </a:p>
          <a:p>
            <a:pPr lvl="1"/>
            <a:r>
              <a:rPr lang="en-GB" dirty="0" smtClean="0"/>
              <a:t>Summarises the progress </a:t>
            </a:r>
            <a:r>
              <a:rPr lang="en-GB" dirty="0"/>
              <a:t>that the budget has made delivering the EU’s overall climate </a:t>
            </a:r>
            <a:r>
              <a:rPr lang="en-GB" dirty="0" smtClean="0"/>
              <a:t>objectives.</a:t>
            </a:r>
          </a:p>
          <a:p>
            <a:pPr lvl="1"/>
            <a:r>
              <a:rPr lang="en-GB" dirty="0" smtClean="0"/>
              <a:t>Bring </a:t>
            </a:r>
            <a:r>
              <a:rPr lang="en-GB" dirty="0"/>
              <a:t>together performance information across the whole logic chain, from inputs, outputs and </a:t>
            </a:r>
            <a:r>
              <a:rPr lang="en-GB" dirty="0" smtClean="0"/>
              <a:t>results.</a:t>
            </a:r>
          </a:p>
          <a:p>
            <a:pPr lvl="1"/>
            <a:r>
              <a:rPr lang="en-GB" dirty="0" smtClean="0"/>
              <a:t>Encompass </a:t>
            </a:r>
            <a:r>
              <a:rPr lang="en-GB" dirty="0"/>
              <a:t>all those EU budget programmes reporting climate related expenditure, and would also include the relevant FIs. </a:t>
            </a:r>
            <a:endParaRPr lang="en-GB" dirty="0" smtClean="0"/>
          </a:p>
          <a:p>
            <a:pPr lvl="1"/>
            <a:r>
              <a:rPr lang="en-GB" dirty="0" smtClean="0"/>
              <a:t>Track </a:t>
            </a:r>
            <a:r>
              <a:rPr lang="en-GB" dirty="0"/>
              <a:t>the flow of climate related expenditure, and the outputs and results associated with the expenditure. </a:t>
            </a:r>
            <a:endParaRPr lang="en-GB" dirty="0" smtClean="0"/>
          </a:p>
          <a:p>
            <a:r>
              <a:rPr lang="en-GB" dirty="0" smtClean="0"/>
              <a:t>The report </a:t>
            </a:r>
            <a:r>
              <a:rPr lang="en-GB" dirty="0"/>
              <a:t>could potentially be prepared alongside the Annual management and performance report of the EU budget. </a:t>
            </a:r>
          </a:p>
        </p:txBody>
      </p:sp>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r>
              <a:rPr lang="en-GB" dirty="0" smtClean="0"/>
              <a:t>Transparency and reporting – selected recommendations</a:t>
            </a:r>
            <a:endParaRPr lang="en-GB" dirty="0"/>
          </a:p>
        </p:txBody>
      </p:sp>
      <p:sp>
        <p:nvSpPr>
          <p:cNvPr id="5" name="TextBox 4"/>
          <p:cNvSpPr txBox="1"/>
          <p:nvPr/>
        </p:nvSpPr>
        <p:spPr>
          <a:xfrm>
            <a:off x="380999" y="1223403"/>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Consistency of information reported</a:t>
            </a:r>
          </a:p>
        </p:txBody>
      </p:sp>
      <p:sp>
        <p:nvSpPr>
          <p:cNvPr id="6" name="TextBox 5"/>
          <p:cNvSpPr txBox="1"/>
          <p:nvPr/>
        </p:nvSpPr>
        <p:spPr>
          <a:xfrm>
            <a:off x="381000" y="2439877"/>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Completeness of information reported</a:t>
            </a:r>
          </a:p>
        </p:txBody>
      </p:sp>
    </p:spTree>
    <p:extLst>
      <p:ext uri="{BB962C8B-B14F-4D97-AF65-F5344CB8AC3E}">
        <p14:creationId xmlns:p14="http://schemas.microsoft.com/office/powerpoint/2010/main" val="3819471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r>
              <a:rPr lang="en-GB" dirty="0" smtClean="0"/>
              <a:t>Further reading</a:t>
            </a:r>
            <a:endParaRPr lang="en-GB" dirty="0"/>
          </a:p>
        </p:txBody>
      </p:sp>
      <p:sp>
        <p:nvSpPr>
          <p:cNvPr id="8" name="TextBox 7"/>
          <p:cNvSpPr txBox="1"/>
          <p:nvPr/>
        </p:nvSpPr>
        <p:spPr>
          <a:xfrm>
            <a:off x="494421" y="2196437"/>
            <a:ext cx="8420629" cy="503590"/>
          </a:xfrm>
          <a:prstGeom prst="rect">
            <a:avLst/>
          </a:prstGeom>
          <a:noFill/>
        </p:spPr>
        <p:txBody>
          <a:bodyPr wrap="none" lIns="36000" tIns="36000" rIns="36000" bIns="36000" rtlCol="0">
            <a:spAutoFit/>
          </a:bodyPr>
          <a:lstStyle/>
          <a:p>
            <a:r>
              <a:rPr lang="en-GB" u="sng" dirty="0">
                <a:hlinkClick r:id="rId2"/>
              </a:rPr>
              <a:t>https://publications.europa.eu/en/publication-detail/-/publication/1df19257-aef9-11e7-837e-01aa75ed71a1</a:t>
            </a:r>
            <a:endParaRPr lang="en-GB" dirty="0"/>
          </a:p>
          <a:p>
            <a:endParaRPr lang="en-GB" dirty="0" smtClean="0"/>
          </a:p>
        </p:txBody>
      </p:sp>
      <p:pic>
        <p:nvPicPr>
          <p:cNvPr id="9" name="Picture 8"/>
          <p:cNvPicPr>
            <a:picLocks noChangeAspect="1"/>
          </p:cNvPicPr>
          <p:nvPr/>
        </p:nvPicPr>
        <p:blipFill>
          <a:blip r:embed="rId3"/>
          <a:stretch>
            <a:fillRect/>
          </a:stretch>
        </p:blipFill>
        <p:spPr>
          <a:xfrm>
            <a:off x="494421" y="2700027"/>
            <a:ext cx="8696325" cy="3543300"/>
          </a:xfrm>
          <a:prstGeom prst="rect">
            <a:avLst/>
          </a:prstGeom>
        </p:spPr>
      </p:pic>
    </p:spTree>
    <p:extLst>
      <p:ext uri="{BB962C8B-B14F-4D97-AF65-F5344CB8AC3E}">
        <p14:creationId xmlns:p14="http://schemas.microsoft.com/office/powerpoint/2010/main" val="83598293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endParaRPr lang="en-GB" dirty="0"/>
          </a:p>
        </p:txBody>
      </p:sp>
      <p:sp>
        <p:nvSpPr>
          <p:cNvPr id="8" name="TextBox 7"/>
          <p:cNvSpPr txBox="1"/>
          <p:nvPr/>
        </p:nvSpPr>
        <p:spPr>
          <a:xfrm>
            <a:off x="380998" y="3313897"/>
            <a:ext cx="8174421" cy="626701"/>
          </a:xfrm>
          <a:prstGeom prst="rect">
            <a:avLst/>
          </a:prstGeom>
          <a:solidFill>
            <a:srgbClr val="006BB7"/>
          </a:solidFill>
          <a:ln>
            <a:solidFill>
              <a:schemeClr val="accent1"/>
            </a:solidFill>
          </a:ln>
        </p:spPr>
        <p:txBody>
          <a:bodyPr wrap="square" lIns="36000" tIns="36000" rIns="36000" bIns="36000" rtlCol="0">
            <a:spAutoFit/>
          </a:bodyPr>
          <a:lstStyle/>
          <a:p>
            <a:pPr>
              <a:spcBef>
                <a:spcPts val="1200"/>
              </a:spcBef>
              <a:spcAft>
                <a:spcPts val="1200"/>
              </a:spcAft>
            </a:pPr>
            <a:r>
              <a:rPr lang="en-GB" sz="3600" b="1" dirty="0" smtClean="0">
                <a:solidFill>
                  <a:schemeClr val="bg1"/>
                </a:solidFill>
              </a:rPr>
              <a:t>Investment Needs</a:t>
            </a:r>
          </a:p>
        </p:txBody>
      </p:sp>
      <p:sp>
        <p:nvSpPr>
          <p:cNvPr id="9" name="Content Placeholder 1"/>
          <p:cNvSpPr txBox="1">
            <a:spLocks/>
          </p:cNvSpPr>
          <p:nvPr/>
        </p:nvSpPr>
        <p:spPr bwMode="auto">
          <a:xfrm>
            <a:off x="428300" y="5145721"/>
            <a:ext cx="9144000" cy="1502979"/>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0" indent="-270000" algn="l" defTabSz="457200"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00" indent="-269875" algn="l" defTabSz="457200" rtl="0" eaLnBrk="1" fontAlgn="base" hangingPunct="1">
              <a:spcBef>
                <a:spcPts val="500"/>
              </a:spcBef>
              <a:spcAft>
                <a:spcPct val="0"/>
              </a:spcAft>
              <a:buClr>
                <a:srgbClr val="A7A9AC"/>
              </a:buClr>
              <a:buSzPct val="100000"/>
              <a:buChar char="–"/>
              <a:defRPr>
                <a:solidFill>
                  <a:srgbClr val="000000"/>
                </a:solidFill>
                <a:latin typeface="+mn-lt"/>
              </a:defRPr>
            </a:lvl2pPr>
            <a:lvl3pPr marL="809625"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3pPr>
            <a:lvl4pPr marL="1080000"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4pPr>
            <a:lvl5pPr marL="1350000" indent="-268288" algn="l" defTabSz="457200" rtl="0" eaLnBrk="1" fontAlgn="base" hangingPunct="1">
              <a:spcBef>
                <a:spcPts val="500"/>
              </a:spcBef>
              <a:spcAft>
                <a:spcPct val="0"/>
              </a:spcAft>
              <a:buClr>
                <a:srgbClr val="A7A9AC"/>
              </a:buClr>
              <a:buSzPct val="100000"/>
              <a:buChar char="•"/>
              <a:defRPr>
                <a:solidFill>
                  <a:srgbClr val="000000"/>
                </a:solidFill>
                <a:latin typeface="+mn-lt"/>
              </a:defRPr>
            </a:lvl5pPr>
            <a:lvl6pPr marL="18176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6pPr>
            <a:lvl7pPr marL="22748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7pPr>
            <a:lvl8pPr marL="27320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8pPr>
            <a:lvl9pPr marL="31892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9pPr>
          </a:lstStyle>
          <a:p>
            <a:endParaRPr lang="en-GB" sz="1800" kern="0" dirty="0" smtClean="0"/>
          </a:p>
          <a:p>
            <a:pPr marL="0" indent="0">
              <a:buFont typeface="Narkisim" pitchFamily="34" charset="-79"/>
              <a:buNone/>
            </a:pPr>
            <a:endParaRPr lang="en-GB" sz="1600" kern="0" dirty="0"/>
          </a:p>
        </p:txBody>
      </p:sp>
    </p:spTree>
    <p:extLst>
      <p:ext uri="{BB962C8B-B14F-4D97-AF65-F5344CB8AC3E}">
        <p14:creationId xmlns:p14="http://schemas.microsoft.com/office/powerpoint/2010/main" val="384055899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68517" y="1667798"/>
            <a:ext cx="6308188" cy="2539157"/>
          </a:xfrm>
          <a:prstGeom prst="rect">
            <a:avLst/>
          </a:prstGeom>
          <a:noFill/>
          <a:extLst>
            <a:ext uri="{909E8E84-426E-40DD-AFC4-6F175D3DCCD1}">
              <a14:hiddenFill xmlns:a14="http://schemas.microsoft.com/office/drawing/2010/main">
                <a:solidFill>
                  <a:srgbClr val="E47E00"/>
                </a:solidFill>
              </a14:hiddenFill>
            </a:ext>
          </a:extLst>
        </p:spPr>
        <p:txBody>
          <a:bodyPr wrap="square" lIns="0" tIns="0" rIns="0" bIns="0" rtlCol="0" anchor="b">
            <a:spAutoFit/>
          </a:bodyPr>
          <a:lstStyle/>
          <a:p>
            <a:pPr marL="342900" indent="-342900" algn="l" eaLnBrk="1" hangingPunct="1">
              <a:lnSpc>
                <a:spcPct val="90000"/>
              </a:lnSpc>
              <a:spcBef>
                <a:spcPct val="20000"/>
              </a:spcBef>
              <a:buClr>
                <a:srgbClr val="499D22"/>
              </a:buClr>
              <a:buFont typeface="Arial" charset="0"/>
              <a:buNone/>
              <a:tabLst>
                <a:tab pos="352425" algn="l"/>
                <a:tab pos="4043363" algn="l"/>
              </a:tabLst>
            </a:pPr>
            <a:r>
              <a:rPr lang="en-US" sz="1200" b="1" dirty="0" smtClean="0"/>
              <a:t>Daniel Forster</a:t>
            </a:r>
            <a:endParaRPr lang="en-US" sz="1200" b="1" dirty="0"/>
          </a:p>
          <a:p>
            <a:pPr marL="342900" indent="-342900" algn="l" eaLnBrk="1" hangingPunct="1">
              <a:lnSpc>
                <a:spcPct val="90000"/>
              </a:lnSpc>
              <a:spcBef>
                <a:spcPct val="20000"/>
              </a:spcBef>
              <a:buClr>
                <a:srgbClr val="499D22"/>
              </a:buClr>
              <a:buFont typeface="Arial" charset="0"/>
              <a:buNone/>
              <a:tabLst>
                <a:tab pos="352425" algn="l"/>
                <a:tab pos="4043363" algn="l"/>
              </a:tabLst>
            </a:pPr>
            <a:r>
              <a:rPr lang="en-US" sz="1200" b="1" dirty="0" smtClean="0"/>
              <a:t>Managing Consultant</a:t>
            </a:r>
            <a:endParaRPr lang="en-US" sz="1200" b="1" dirty="0"/>
          </a:p>
          <a:p>
            <a:pPr marL="342900" indent="-342900" algn="l" eaLnBrk="1" hangingPunct="1">
              <a:lnSpc>
                <a:spcPct val="90000"/>
              </a:lnSpc>
              <a:spcBef>
                <a:spcPct val="20000"/>
              </a:spcBef>
              <a:buClr>
                <a:srgbClr val="499D22"/>
              </a:buClr>
              <a:buFont typeface="Arial" charset="0"/>
              <a:buNone/>
              <a:tabLst>
                <a:tab pos="352425" algn="l"/>
                <a:tab pos="4043363" algn="l"/>
              </a:tabLst>
            </a:pPr>
            <a:endParaRPr lang="en-US" sz="1200" dirty="0"/>
          </a:p>
          <a:p>
            <a:pPr marL="342900" indent="-342900" algn="l" eaLnBrk="1" hangingPunct="1">
              <a:lnSpc>
                <a:spcPct val="90000"/>
              </a:lnSpc>
              <a:spcBef>
                <a:spcPct val="20000"/>
              </a:spcBef>
              <a:buClr>
                <a:srgbClr val="499D22"/>
              </a:buClr>
              <a:buFont typeface="Arial" charset="0"/>
              <a:buNone/>
              <a:tabLst>
                <a:tab pos="352425" algn="l"/>
                <a:tab pos="4043363" algn="l"/>
              </a:tabLst>
            </a:pPr>
            <a:r>
              <a:rPr lang="en-US" sz="1200" dirty="0"/>
              <a:t>Ricardo Energy &amp; Environment</a:t>
            </a:r>
          </a:p>
          <a:p>
            <a:pPr marL="342900" indent="-342900" algn="l" eaLnBrk="1" hangingPunct="1">
              <a:lnSpc>
                <a:spcPct val="90000"/>
              </a:lnSpc>
              <a:spcBef>
                <a:spcPct val="20000"/>
              </a:spcBef>
              <a:buClr>
                <a:srgbClr val="499D22"/>
              </a:buClr>
              <a:buFont typeface="Arial" charset="0"/>
              <a:buNone/>
              <a:tabLst>
                <a:tab pos="352425" algn="l"/>
                <a:tab pos="4043363" algn="l"/>
              </a:tabLst>
            </a:pPr>
            <a:r>
              <a:rPr lang="en-US" sz="1200" dirty="0"/>
              <a:t>The Gemini Building</a:t>
            </a:r>
          </a:p>
          <a:p>
            <a:pPr marL="342900" indent="-342900" algn="l" eaLnBrk="1" hangingPunct="1">
              <a:lnSpc>
                <a:spcPct val="90000"/>
              </a:lnSpc>
              <a:spcBef>
                <a:spcPct val="20000"/>
              </a:spcBef>
              <a:buClr>
                <a:srgbClr val="499D22"/>
              </a:buClr>
              <a:buFont typeface="Arial" charset="0"/>
              <a:buNone/>
              <a:tabLst>
                <a:tab pos="352425" algn="l"/>
                <a:tab pos="4043363" algn="l"/>
              </a:tabLst>
            </a:pPr>
            <a:r>
              <a:rPr lang="en-US" sz="1200" dirty="0"/>
              <a:t>Fermi Avenue</a:t>
            </a:r>
          </a:p>
          <a:p>
            <a:pPr marL="342900" indent="-342900" algn="l" eaLnBrk="1" hangingPunct="1">
              <a:lnSpc>
                <a:spcPct val="90000"/>
              </a:lnSpc>
              <a:spcBef>
                <a:spcPct val="20000"/>
              </a:spcBef>
              <a:buClr>
                <a:srgbClr val="499D22"/>
              </a:buClr>
              <a:buFont typeface="Arial" charset="0"/>
              <a:buNone/>
              <a:tabLst>
                <a:tab pos="352425" algn="l"/>
                <a:tab pos="4043363" algn="l"/>
              </a:tabLst>
            </a:pPr>
            <a:r>
              <a:rPr lang="en-US" sz="1200" dirty="0"/>
              <a:t>Harwell</a:t>
            </a:r>
          </a:p>
          <a:p>
            <a:pPr marL="342900" indent="-342900" algn="l" eaLnBrk="1" hangingPunct="1">
              <a:lnSpc>
                <a:spcPct val="90000"/>
              </a:lnSpc>
              <a:spcBef>
                <a:spcPct val="20000"/>
              </a:spcBef>
              <a:buClr>
                <a:srgbClr val="499D22"/>
              </a:buClr>
              <a:buFont typeface="Arial" charset="0"/>
              <a:buNone/>
              <a:tabLst>
                <a:tab pos="352425" algn="l"/>
                <a:tab pos="4043363" algn="l"/>
              </a:tabLst>
            </a:pPr>
            <a:r>
              <a:rPr lang="en-US" sz="1200" dirty="0"/>
              <a:t>Didcot</a:t>
            </a:r>
          </a:p>
          <a:p>
            <a:pPr marL="342900" indent="-342900" algn="l" eaLnBrk="1" hangingPunct="1">
              <a:lnSpc>
                <a:spcPct val="90000"/>
              </a:lnSpc>
              <a:spcBef>
                <a:spcPct val="20000"/>
              </a:spcBef>
              <a:buClr>
                <a:srgbClr val="499D22"/>
              </a:buClr>
              <a:buFont typeface="Arial" charset="0"/>
              <a:buNone/>
              <a:tabLst>
                <a:tab pos="352425" algn="l"/>
                <a:tab pos="4043363" algn="l"/>
              </a:tabLst>
            </a:pPr>
            <a:r>
              <a:rPr lang="en-US" sz="1200" dirty="0"/>
              <a:t>OX11 0QR</a:t>
            </a:r>
          </a:p>
          <a:p>
            <a:pPr algn="l"/>
            <a:endParaRPr lang="en-GB" sz="1200" dirty="0"/>
          </a:p>
          <a:p>
            <a:pPr marL="342900" indent="-342900" algn="l" eaLnBrk="1" hangingPunct="1">
              <a:lnSpc>
                <a:spcPct val="90000"/>
              </a:lnSpc>
              <a:spcBef>
                <a:spcPts val="938"/>
              </a:spcBef>
              <a:buClr>
                <a:srgbClr val="499D22"/>
              </a:buClr>
              <a:buFont typeface="Arial" charset="0"/>
              <a:buNone/>
              <a:tabLst>
                <a:tab pos="352425" algn="l"/>
                <a:tab pos="4043363" algn="l"/>
              </a:tabLst>
            </a:pPr>
            <a:r>
              <a:rPr lang="en-US" sz="1200" dirty="0"/>
              <a:t>+44 (0)</a:t>
            </a:r>
            <a:r>
              <a:rPr lang="en-GB" sz="1200" dirty="0"/>
              <a:t>1235 </a:t>
            </a:r>
            <a:r>
              <a:rPr lang="en-GB" sz="1200" dirty="0" smtClean="0"/>
              <a:t>753519</a:t>
            </a:r>
            <a:endParaRPr lang="en-US" sz="1200" dirty="0"/>
          </a:p>
          <a:p>
            <a:pPr marL="342900" indent="-342900" algn="l" eaLnBrk="1" hangingPunct="1">
              <a:lnSpc>
                <a:spcPct val="90000"/>
              </a:lnSpc>
              <a:spcBef>
                <a:spcPts val="938"/>
              </a:spcBef>
              <a:buClr>
                <a:srgbClr val="499D22"/>
              </a:buClr>
              <a:buFont typeface="Arial" charset="0"/>
              <a:buNone/>
              <a:tabLst>
                <a:tab pos="352425" algn="l"/>
                <a:tab pos="4043363" algn="l"/>
              </a:tabLst>
            </a:pPr>
            <a:r>
              <a:rPr lang="en-US" sz="1200" dirty="0"/>
              <a:t>d</a:t>
            </a:r>
            <a:r>
              <a:rPr lang="en-US" sz="1200" dirty="0" smtClean="0"/>
              <a:t>aniel.forster@ricardo.com</a:t>
            </a:r>
            <a:endParaRPr lang="en-US" sz="1200" dirty="0"/>
          </a:p>
        </p:txBody>
      </p:sp>
    </p:spTree>
    <p:custDataLst>
      <p:tags r:id="rId1"/>
    </p:custDataLst>
    <p:extLst>
      <p:ext uri="{BB962C8B-B14F-4D97-AF65-F5344CB8AC3E}">
        <p14:creationId xmlns:p14="http://schemas.microsoft.com/office/powerpoint/2010/main" val="423977934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77157"/>
            <a:ext cx="9144000" cy="951295"/>
          </a:xfrm>
        </p:spPr>
        <p:txBody>
          <a:bodyPr/>
          <a:lstStyle/>
          <a:p>
            <a:r>
              <a:rPr lang="en-GB" dirty="0" smtClean="0"/>
              <a:t>Delivery of EU’s </a:t>
            </a:r>
            <a:r>
              <a:rPr lang="en-GB" dirty="0"/>
              <a:t>2030 climate and energy targets </a:t>
            </a:r>
            <a:r>
              <a:rPr lang="en-GB" dirty="0" smtClean="0"/>
              <a:t>will require additional investment, over and above the current business as usual, of 1 800 </a:t>
            </a:r>
            <a:r>
              <a:rPr lang="en-GB" dirty="0" err="1"/>
              <a:t>bn</a:t>
            </a:r>
            <a:r>
              <a:rPr lang="en-GB" dirty="0"/>
              <a:t> EUR’15. </a:t>
            </a:r>
            <a:endParaRPr lang="en-GB" dirty="0" smtClean="0"/>
          </a:p>
          <a:p>
            <a:pPr lvl="1"/>
            <a:r>
              <a:rPr lang="en-GB" dirty="0" smtClean="0"/>
              <a:t>This represents additional investment of 178 </a:t>
            </a:r>
            <a:r>
              <a:rPr lang="en-GB" dirty="0" err="1"/>
              <a:t>bn</a:t>
            </a:r>
            <a:r>
              <a:rPr lang="en-GB" dirty="0"/>
              <a:t> annually between </a:t>
            </a:r>
            <a:r>
              <a:rPr lang="en-GB" dirty="0" smtClean="0"/>
              <a:t>2021-2030</a:t>
            </a:r>
            <a:endParaRPr lang="en-GB" sz="1600" dirty="0"/>
          </a:p>
        </p:txBody>
      </p:sp>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r>
              <a:rPr lang="en-GB" dirty="0" smtClean="0"/>
              <a:t>Investment Needs – selected conclusions</a:t>
            </a:r>
            <a:endParaRPr lang="en-GB" dirty="0"/>
          </a:p>
        </p:txBody>
      </p:sp>
      <p:sp>
        <p:nvSpPr>
          <p:cNvPr id="5" name="TextBox 4"/>
          <p:cNvSpPr txBox="1"/>
          <p:nvPr/>
        </p:nvSpPr>
        <p:spPr>
          <a:xfrm>
            <a:off x="380999" y="1223403"/>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Mitigation investment needs</a:t>
            </a:r>
          </a:p>
        </p:txBody>
      </p:sp>
      <p:sp>
        <p:nvSpPr>
          <p:cNvPr id="6" name="TextBox 5"/>
          <p:cNvSpPr txBox="1"/>
          <p:nvPr/>
        </p:nvSpPr>
        <p:spPr>
          <a:xfrm>
            <a:off x="381000" y="2880136"/>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Adaptation investment needs</a:t>
            </a:r>
          </a:p>
        </p:txBody>
      </p:sp>
      <p:sp>
        <p:nvSpPr>
          <p:cNvPr id="7" name="Content Placeholder 1"/>
          <p:cNvSpPr txBox="1">
            <a:spLocks/>
          </p:cNvSpPr>
          <p:nvPr/>
        </p:nvSpPr>
        <p:spPr bwMode="auto">
          <a:xfrm>
            <a:off x="359721" y="3381522"/>
            <a:ext cx="9144000" cy="733278"/>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0" indent="-270000" algn="l" defTabSz="457200"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00" indent="-269875" algn="l" defTabSz="457200" rtl="0" eaLnBrk="1" fontAlgn="base" hangingPunct="1">
              <a:spcBef>
                <a:spcPts val="500"/>
              </a:spcBef>
              <a:spcAft>
                <a:spcPct val="0"/>
              </a:spcAft>
              <a:buClr>
                <a:srgbClr val="A7A9AC"/>
              </a:buClr>
              <a:buSzPct val="100000"/>
              <a:buChar char="–"/>
              <a:defRPr>
                <a:solidFill>
                  <a:srgbClr val="000000"/>
                </a:solidFill>
                <a:latin typeface="+mn-lt"/>
              </a:defRPr>
            </a:lvl2pPr>
            <a:lvl3pPr marL="809625"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3pPr>
            <a:lvl4pPr marL="1080000"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4pPr>
            <a:lvl5pPr marL="1350000" indent="-268288" algn="l" defTabSz="457200" rtl="0" eaLnBrk="1" fontAlgn="base" hangingPunct="1">
              <a:spcBef>
                <a:spcPts val="500"/>
              </a:spcBef>
              <a:spcAft>
                <a:spcPct val="0"/>
              </a:spcAft>
              <a:buClr>
                <a:srgbClr val="A7A9AC"/>
              </a:buClr>
              <a:buSzPct val="100000"/>
              <a:buChar char="•"/>
              <a:defRPr>
                <a:solidFill>
                  <a:srgbClr val="000000"/>
                </a:solidFill>
                <a:latin typeface="+mn-lt"/>
              </a:defRPr>
            </a:lvl5pPr>
            <a:lvl6pPr marL="18176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6pPr>
            <a:lvl7pPr marL="22748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7pPr>
            <a:lvl8pPr marL="27320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8pPr>
            <a:lvl9pPr marL="31892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9pPr>
          </a:lstStyle>
          <a:p>
            <a:r>
              <a:rPr lang="en-GB" sz="1800" kern="0" dirty="0" smtClean="0"/>
              <a:t>Evidence on investment needs is much more uncertain for adaptation.</a:t>
            </a:r>
          </a:p>
          <a:p>
            <a:pPr lvl="1"/>
            <a:r>
              <a:rPr lang="en-GB" sz="1800" dirty="0" smtClean="0"/>
              <a:t>Estimates range from </a:t>
            </a:r>
            <a:r>
              <a:rPr lang="en-GB" sz="1800" dirty="0"/>
              <a:t>anywhere between </a:t>
            </a:r>
            <a:r>
              <a:rPr lang="en-GB" sz="1800" dirty="0" smtClean="0"/>
              <a:t>35 </a:t>
            </a:r>
            <a:r>
              <a:rPr lang="en-GB" sz="1800" dirty="0" err="1" smtClean="0"/>
              <a:t>bn</a:t>
            </a:r>
            <a:r>
              <a:rPr lang="en-GB" sz="1800" dirty="0" smtClean="0"/>
              <a:t> annually up </a:t>
            </a:r>
            <a:r>
              <a:rPr lang="en-GB" sz="1800" dirty="0"/>
              <a:t>to more than </a:t>
            </a:r>
            <a:r>
              <a:rPr lang="en-GB" sz="1800" dirty="0" smtClean="0"/>
              <a:t>500 </a:t>
            </a:r>
            <a:r>
              <a:rPr lang="en-GB" sz="1800" dirty="0" err="1" smtClean="0"/>
              <a:t>bn</a:t>
            </a:r>
            <a:endParaRPr lang="en-GB" sz="1800" dirty="0" smtClean="0"/>
          </a:p>
        </p:txBody>
      </p:sp>
      <p:sp>
        <p:nvSpPr>
          <p:cNvPr id="8" name="Content Placeholder 1"/>
          <p:cNvSpPr txBox="1">
            <a:spLocks/>
          </p:cNvSpPr>
          <p:nvPr/>
        </p:nvSpPr>
        <p:spPr bwMode="auto">
          <a:xfrm>
            <a:off x="371170" y="4849733"/>
            <a:ext cx="9144000" cy="1193005"/>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0" indent="-270000" algn="l" defTabSz="457200"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00" indent="-269875" algn="l" defTabSz="457200" rtl="0" eaLnBrk="1" fontAlgn="base" hangingPunct="1">
              <a:spcBef>
                <a:spcPts val="500"/>
              </a:spcBef>
              <a:spcAft>
                <a:spcPct val="0"/>
              </a:spcAft>
              <a:buClr>
                <a:srgbClr val="A7A9AC"/>
              </a:buClr>
              <a:buSzPct val="100000"/>
              <a:buChar char="–"/>
              <a:defRPr>
                <a:solidFill>
                  <a:srgbClr val="000000"/>
                </a:solidFill>
                <a:latin typeface="+mn-lt"/>
              </a:defRPr>
            </a:lvl2pPr>
            <a:lvl3pPr marL="809625"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3pPr>
            <a:lvl4pPr marL="1080000"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4pPr>
            <a:lvl5pPr marL="1350000" indent="-268288" algn="l" defTabSz="457200" rtl="0" eaLnBrk="1" fontAlgn="base" hangingPunct="1">
              <a:spcBef>
                <a:spcPts val="500"/>
              </a:spcBef>
              <a:spcAft>
                <a:spcPct val="0"/>
              </a:spcAft>
              <a:buClr>
                <a:srgbClr val="A7A9AC"/>
              </a:buClr>
              <a:buSzPct val="100000"/>
              <a:buChar char="•"/>
              <a:defRPr>
                <a:solidFill>
                  <a:srgbClr val="000000"/>
                </a:solidFill>
                <a:latin typeface="+mn-lt"/>
              </a:defRPr>
            </a:lvl5pPr>
            <a:lvl6pPr marL="18176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6pPr>
            <a:lvl7pPr marL="22748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7pPr>
            <a:lvl8pPr marL="27320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8pPr>
            <a:lvl9pPr marL="31892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9pPr>
          </a:lstStyle>
          <a:p>
            <a:r>
              <a:rPr lang="en-GB" sz="1800" kern="0" dirty="0" smtClean="0"/>
              <a:t>EU Budget could support approximately 5-7% of the total required investment levels for mitigation.</a:t>
            </a:r>
          </a:p>
          <a:p>
            <a:pPr lvl="1"/>
            <a:r>
              <a:rPr lang="en-GB" sz="1800" kern="0" dirty="0" smtClean="0"/>
              <a:t>most of the finance needed would actually have to stem from other public and private sources </a:t>
            </a:r>
          </a:p>
        </p:txBody>
      </p:sp>
      <p:sp>
        <p:nvSpPr>
          <p:cNvPr id="9" name="TextBox 8"/>
          <p:cNvSpPr txBox="1"/>
          <p:nvPr/>
        </p:nvSpPr>
        <p:spPr>
          <a:xfrm>
            <a:off x="371169" y="4295979"/>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Role of the EU Budget</a:t>
            </a:r>
          </a:p>
        </p:txBody>
      </p:sp>
    </p:spTree>
    <p:extLst>
      <p:ext uri="{BB962C8B-B14F-4D97-AF65-F5344CB8AC3E}">
        <p14:creationId xmlns:p14="http://schemas.microsoft.com/office/powerpoint/2010/main" val="325795648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r>
              <a:rPr lang="en-GB" dirty="0" smtClean="0"/>
              <a:t>Investment Needs – recommendations</a:t>
            </a:r>
            <a:endParaRPr lang="en-GB" dirty="0"/>
          </a:p>
        </p:txBody>
      </p:sp>
      <p:sp>
        <p:nvSpPr>
          <p:cNvPr id="6" name="TextBox 5"/>
          <p:cNvSpPr txBox="1"/>
          <p:nvPr/>
        </p:nvSpPr>
        <p:spPr>
          <a:xfrm>
            <a:off x="381000" y="1213467"/>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Recommendations</a:t>
            </a:r>
          </a:p>
        </p:txBody>
      </p:sp>
      <p:sp>
        <p:nvSpPr>
          <p:cNvPr id="7" name="Content Placeholder 1"/>
          <p:cNvSpPr txBox="1">
            <a:spLocks/>
          </p:cNvSpPr>
          <p:nvPr/>
        </p:nvSpPr>
        <p:spPr bwMode="auto">
          <a:xfrm>
            <a:off x="381000" y="1768006"/>
            <a:ext cx="9144000" cy="1502979"/>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0" indent="-270000" algn="l" defTabSz="457200"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00" indent="-269875" algn="l" defTabSz="457200" rtl="0" eaLnBrk="1" fontAlgn="base" hangingPunct="1">
              <a:spcBef>
                <a:spcPts val="500"/>
              </a:spcBef>
              <a:spcAft>
                <a:spcPct val="0"/>
              </a:spcAft>
              <a:buClr>
                <a:srgbClr val="A7A9AC"/>
              </a:buClr>
              <a:buSzPct val="100000"/>
              <a:buChar char="–"/>
              <a:defRPr>
                <a:solidFill>
                  <a:srgbClr val="000000"/>
                </a:solidFill>
                <a:latin typeface="+mn-lt"/>
              </a:defRPr>
            </a:lvl2pPr>
            <a:lvl3pPr marL="809625"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3pPr>
            <a:lvl4pPr marL="1080000"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4pPr>
            <a:lvl5pPr marL="1350000" indent="-268288" algn="l" defTabSz="457200" rtl="0" eaLnBrk="1" fontAlgn="base" hangingPunct="1">
              <a:spcBef>
                <a:spcPts val="500"/>
              </a:spcBef>
              <a:spcAft>
                <a:spcPct val="0"/>
              </a:spcAft>
              <a:buClr>
                <a:srgbClr val="A7A9AC"/>
              </a:buClr>
              <a:buSzPct val="100000"/>
              <a:buChar char="•"/>
              <a:defRPr>
                <a:solidFill>
                  <a:srgbClr val="000000"/>
                </a:solidFill>
                <a:latin typeface="+mn-lt"/>
              </a:defRPr>
            </a:lvl5pPr>
            <a:lvl6pPr marL="18176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6pPr>
            <a:lvl7pPr marL="22748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7pPr>
            <a:lvl8pPr marL="27320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8pPr>
            <a:lvl9pPr marL="31892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9pPr>
          </a:lstStyle>
          <a:p>
            <a:r>
              <a:rPr lang="en-GB" sz="1800" dirty="0" smtClean="0"/>
              <a:t>Use the </a:t>
            </a:r>
            <a:r>
              <a:rPr lang="en-GB" sz="1800" dirty="0"/>
              <a:t>National Energy and Climate </a:t>
            </a:r>
            <a:r>
              <a:rPr lang="en-GB" sz="1800" dirty="0" smtClean="0"/>
              <a:t>Plans to provide greater transparency on investment needs at Member State level</a:t>
            </a:r>
          </a:p>
          <a:p>
            <a:pPr lvl="1"/>
            <a:r>
              <a:rPr lang="en-GB" sz="1800" dirty="0" smtClean="0"/>
              <a:t>Improve availability of information at EU level and allow better allocation of resources in EU </a:t>
            </a:r>
            <a:r>
              <a:rPr lang="en-GB" sz="1800" dirty="0"/>
              <a:t>Budget </a:t>
            </a:r>
            <a:r>
              <a:rPr lang="en-GB" sz="1800" dirty="0" smtClean="0"/>
              <a:t>planning, including climate mainstreaming.</a:t>
            </a:r>
          </a:p>
          <a:p>
            <a:r>
              <a:rPr lang="en-GB" sz="1800" dirty="0" smtClean="0"/>
              <a:t>Provide further support </a:t>
            </a:r>
            <a:r>
              <a:rPr lang="en-GB" sz="1800" dirty="0"/>
              <a:t>sectors and local authorities in their investment </a:t>
            </a:r>
            <a:r>
              <a:rPr lang="en-GB" sz="1800" dirty="0" smtClean="0"/>
              <a:t>decisions</a:t>
            </a:r>
          </a:p>
          <a:p>
            <a:pPr lvl="1"/>
            <a:r>
              <a:rPr lang="en-GB" sz="1800" dirty="0" smtClean="0"/>
              <a:t>Local actors have an important role to play in investments those sectors which will require the greatest investment i.e. buildings and transport</a:t>
            </a:r>
          </a:p>
          <a:p>
            <a:r>
              <a:rPr lang="en-GB" sz="1800" dirty="0"/>
              <a:t>Continue to use the EU Budget to </a:t>
            </a:r>
            <a:r>
              <a:rPr lang="en-GB" sz="1800" dirty="0" smtClean="0"/>
              <a:t>leverage </a:t>
            </a:r>
            <a:r>
              <a:rPr lang="en-GB" sz="1800" dirty="0"/>
              <a:t>co-finance </a:t>
            </a:r>
            <a:r>
              <a:rPr lang="en-GB" sz="1800" dirty="0" smtClean="0"/>
              <a:t>(See later discussion on FIs)</a:t>
            </a:r>
          </a:p>
          <a:p>
            <a:r>
              <a:rPr lang="en-GB" sz="1800" dirty="0" smtClean="0"/>
              <a:t>Recognise that the added value of different investments may change over time, as economy continues to decarbonise</a:t>
            </a:r>
          </a:p>
          <a:p>
            <a:pPr lvl="1"/>
            <a:r>
              <a:rPr lang="en-GB" sz="1800" dirty="0" smtClean="0"/>
              <a:t>Some investment (e.g. support for cleaner fossil fuels) may be justifiable in the short-medium term, but not the long term</a:t>
            </a:r>
            <a:endParaRPr lang="en-GB" sz="1800" dirty="0"/>
          </a:p>
        </p:txBody>
      </p:sp>
    </p:spTree>
    <p:extLst>
      <p:ext uri="{BB962C8B-B14F-4D97-AF65-F5344CB8AC3E}">
        <p14:creationId xmlns:p14="http://schemas.microsoft.com/office/powerpoint/2010/main" val="190992371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endParaRPr lang="en-GB" dirty="0"/>
          </a:p>
        </p:txBody>
      </p:sp>
      <p:sp>
        <p:nvSpPr>
          <p:cNvPr id="8" name="TextBox 7"/>
          <p:cNvSpPr txBox="1"/>
          <p:nvPr/>
        </p:nvSpPr>
        <p:spPr>
          <a:xfrm>
            <a:off x="380998" y="3313897"/>
            <a:ext cx="8174421" cy="626701"/>
          </a:xfrm>
          <a:prstGeom prst="rect">
            <a:avLst/>
          </a:prstGeom>
          <a:solidFill>
            <a:srgbClr val="006BB7"/>
          </a:solidFill>
          <a:ln>
            <a:solidFill>
              <a:schemeClr val="accent1"/>
            </a:solidFill>
          </a:ln>
        </p:spPr>
        <p:txBody>
          <a:bodyPr wrap="square" lIns="36000" tIns="36000" rIns="36000" bIns="36000" rtlCol="0">
            <a:spAutoFit/>
          </a:bodyPr>
          <a:lstStyle/>
          <a:p>
            <a:pPr>
              <a:spcBef>
                <a:spcPts val="1200"/>
              </a:spcBef>
              <a:spcAft>
                <a:spcPts val="1200"/>
              </a:spcAft>
            </a:pPr>
            <a:r>
              <a:rPr lang="en-GB" sz="3600" b="1" dirty="0" smtClean="0">
                <a:solidFill>
                  <a:schemeClr val="bg1"/>
                </a:solidFill>
              </a:rPr>
              <a:t>Climate Mainstreaming</a:t>
            </a:r>
          </a:p>
        </p:txBody>
      </p:sp>
      <p:sp>
        <p:nvSpPr>
          <p:cNvPr id="9" name="Content Placeholder 1"/>
          <p:cNvSpPr txBox="1">
            <a:spLocks/>
          </p:cNvSpPr>
          <p:nvPr/>
        </p:nvSpPr>
        <p:spPr bwMode="auto">
          <a:xfrm>
            <a:off x="428300" y="5145721"/>
            <a:ext cx="9144000" cy="1502979"/>
          </a:xfrm>
          <a:prstGeom prst="rect">
            <a:avLst/>
          </a:prstGeom>
          <a:noFill/>
          <a:ln w="12700" algn="ctr">
            <a:noFill/>
            <a:miter lim="800000"/>
            <a:headEnd/>
            <a:tailEnd/>
          </a:ln>
          <a:effectLst/>
        </p:spPr>
        <p:txBody>
          <a:bodyPr vert="horz" wrap="square" lIns="0" tIns="0" rIns="0" bIns="0" numCol="1" anchor="t" anchorCtr="0" compatLnSpc="1">
            <a:prstTxWarp prst="textNoShape">
              <a:avLst/>
            </a:prstTxWarp>
          </a:bodyPr>
          <a:lstStyle>
            <a:lvl1pPr marL="270000" indent="-270000" algn="l" defTabSz="457200" rtl="0" eaLnBrk="1" fontAlgn="base" hangingPunct="1">
              <a:spcBef>
                <a:spcPts val="1000"/>
              </a:spcBef>
              <a:spcAft>
                <a:spcPct val="0"/>
              </a:spcAft>
              <a:buClr>
                <a:srgbClr val="A7A9AC"/>
              </a:buClr>
              <a:buSzPct val="100000"/>
              <a:buFont typeface="Narkisim" pitchFamily="34" charset="-79"/>
              <a:buChar char="•"/>
              <a:defRPr>
                <a:solidFill>
                  <a:srgbClr val="000000"/>
                </a:solidFill>
                <a:latin typeface="+mn-lt"/>
                <a:ea typeface="+mn-ea"/>
                <a:cs typeface="+mn-cs"/>
              </a:defRPr>
            </a:lvl1pPr>
            <a:lvl2pPr marL="540000" indent="-269875" algn="l" defTabSz="457200" rtl="0" eaLnBrk="1" fontAlgn="base" hangingPunct="1">
              <a:spcBef>
                <a:spcPts val="500"/>
              </a:spcBef>
              <a:spcAft>
                <a:spcPct val="0"/>
              </a:spcAft>
              <a:buClr>
                <a:srgbClr val="A7A9AC"/>
              </a:buClr>
              <a:buSzPct val="100000"/>
              <a:buChar char="–"/>
              <a:defRPr>
                <a:solidFill>
                  <a:srgbClr val="000000"/>
                </a:solidFill>
                <a:latin typeface="+mn-lt"/>
              </a:defRPr>
            </a:lvl2pPr>
            <a:lvl3pPr marL="809625"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3pPr>
            <a:lvl4pPr marL="1080000" indent="-270000" algn="l" defTabSz="457200" rtl="0" eaLnBrk="1" fontAlgn="base" hangingPunct="1">
              <a:spcBef>
                <a:spcPts val="500"/>
              </a:spcBef>
              <a:spcAft>
                <a:spcPct val="0"/>
              </a:spcAft>
              <a:buClr>
                <a:srgbClr val="A7A9AC"/>
              </a:buClr>
              <a:buSzPct val="100000"/>
              <a:buChar char="–"/>
              <a:defRPr>
                <a:solidFill>
                  <a:srgbClr val="000000"/>
                </a:solidFill>
                <a:latin typeface="+mn-lt"/>
              </a:defRPr>
            </a:lvl4pPr>
            <a:lvl5pPr marL="1350000" indent="-268288" algn="l" defTabSz="457200" rtl="0" eaLnBrk="1" fontAlgn="base" hangingPunct="1">
              <a:spcBef>
                <a:spcPts val="500"/>
              </a:spcBef>
              <a:spcAft>
                <a:spcPct val="0"/>
              </a:spcAft>
              <a:buClr>
                <a:srgbClr val="A7A9AC"/>
              </a:buClr>
              <a:buSzPct val="100000"/>
              <a:buChar char="•"/>
              <a:defRPr>
                <a:solidFill>
                  <a:srgbClr val="000000"/>
                </a:solidFill>
                <a:latin typeface="+mn-lt"/>
              </a:defRPr>
            </a:lvl5pPr>
            <a:lvl6pPr marL="18176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6pPr>
            <a:lvl7pPr marL="22748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7pPr>
            <a:lvl8pPr marL="27320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8pPr>
            <a:lvl9pPr marL="3189288" indent="-268288" algn="l" defTabSz="457200" rtl="0" eaLnBrk="1" fontAlgn="base" hangingPunct="1">
              <a:spcBef>
                <a:spcPct val="25000"/>
              </a:spcBef>
              <a:spcAft>
                <a:spcPct val="0"/>
              </a:spcAft>
              <a:buClr>
                <a:schemeClr val="accent2"/>
              </a:buClr>
              <a:buSzPct val="100000"/>
              <a:buChar char="•"/>
              <a:defRPr>
                <a:solidFill>
                  <a:schemeClr val="tx1"/>
                </a:solidFill>
                <a:latin typeface="+mn-lt"/>
              </a:defRPr>
            </a:lvl9pPr>
          </a:lstStyle>
          <a:p>
            <a:endParaRPr lang="en-GB" sz="1800" kern="0" dirty="0" smtClean="0"/>
          </a:p>
          <a:p>
            <a:pPr marL="0" indent="0">
              <a:buFont typeface="Narkisim" pitchFamily="34" charset="-79"/>
              <a:buNone/>
            </a:pPr>
            <a:endParaRPr lang="en-GB" sz="1600" kern="0" dirty="0"/>
          </a:p>
        </p:txBody>
      </p:sp>
    </p:spTree>
    <p:extLst>
      <p:ext uri="{BB962C8B-B14F-4D97-AF65-F5344CB8AC3E}">
        <p14:creationId xmlns:p14="http://schemas.microsoft.com/office/powerpoint/2010/main" val="419936998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77157"/>
            <a:ext cx="9144000" cy="1502979"/>
          </a:xfrm>
        </p:spPr>
        <p:txBody>
          <a:bodyPr/>
          <a:lstStyle/>
          <a:p>
            <a:r>
              <a:rPr lang="en-GB" dirty="0" smtClean="0"/>
              <a:t>Overall</a:t>
            </a:r>
            <a:r>
              <a:rPr lang="en-GB" dirty="0"/>
              <a:t>, climate mainstreaming takes place at three stages within the EU MFF cycle</a:t>
            </a:r>
            <a:r>
              <a:rPr lang="en-GB" dirty="0" smtClean="0"/>
              <a:t>:</a:t>
            </a:r>
          </a:p>
          <a:p>
            <a:pPr lvl="1"/>
            <a:r>
              <a:rPr lang="en-GB" dirty="0" smtClean="0"/>
              <a:t>across </a:t>
            </a:r>
            <a:r>
              <a:rPr lang="en-GB" dirty="0"/>
              <a:t>the whole EU budget (via a set of horizontal mechanisms</a:t>
            </a:r>
            <a:r>
              <a:rPr lang="en-GB" dirty="0" smtClean="0"/>
              <a:t>).</a:t>
            </a:r>
          </a:p>
          <a:p>
            <a:pPr lvl="1"/>
            <a:r>
              <a:rPr lang="en-GB" dirty="0" smtClean="0"/>
              <a:t>at </a:t>
            </a:r>
            <a:r>
              <a:rPr lang="en-GB" dirty="0"/>
              <a:t>the level of the policy priorities of the specific </a:t>
            </a:r>
            <a:r>
              <a:rPr lang="en-GB" dirty="0" smtClean="0"/>
              <a:t>funds</a:t>
            </a:r>
            <a:r>
              <a:rPr lang="en-GB" dirty="0"/>
              <a:t>.</a:t>
            </a:r>
            <a:endParaRPr lang="en-GB" dirty="0" smtClean="0"/>
          </a:p>
          <a:p>
            <a:pPr lvl="1"/>
            <a:r>
              <a:rPr lang="en-GB" dirty="0" smtClean="0"/>
              <a:t>at </a:t>
            </a:r>
            <a:r>
              <a:rPr lang="en-GB" dirty="0"/>
              <a:t>the level of programme implementation. </a:t>
            </a:r>
          </a:p>
          <a:p>
            <a:r>
              <a:rPr lang="en-GB" dirty="0" smtClean="0"/>
              <a:t>There </a:t>
            </a:r>
            <a:r>
              <a:rPr lang="en-GB" dirty="0"/>
              <a:t>are a wide set of tools that support horizontal </a:t>
            </a:r>
            <a:r>
              <a:rPr lang="en-GB" dirty="0" smtClean="0"/>
              <a:t>mainstreaming.</a:t>
            </a:r>
          </a:p>
          <a:p>
            <a:pPr lvl="1"/>
            <a:r>
              <a:rPr lang="en-GB" dirty="0" smtClean="0"/>
              <a:t>the </a:t>
            </a:r>
            <a:r>
              <a:rPr lang="en-GB" dirty="0"/>
              <a:t>20 % climate mainstreaming </a:t>
            </a:r>
            <a:r>
              <a:rPr lang="en-GB" dirty="0" smtClean="0"/>
              <a:t>target,</a:t>
            </a:r>
          </a:p>
          <a:p>
            <a:pPr lvl="1"/>
            <a:r>
              <a:rPr lang="en-GB" dirty="0" smtClean="0"/>
              <a:t>the </a:t>
            </a:r>
            <a:r>
              <a:rPr lang="en-GB" dirty="0"/>
              <a:t>climate expenditure tracking </a:t>
            </a:r>
            <a:r>
              <a:rPr lang="en-GB" dirty="0" smtClean="0"/>
              <a:t>methodology,</a:t>
            </a:r>
          </a:p>
          <a:p>
            <a:pPr lvl="1"/>
            <a:r>
              <a:rPr lang="en-GB" dirty="0" smtClean="0"/>
              <a:t>the </a:t>
            </a:r>
            <a:r>
              <a:rPr lang="en-GB" dirty="0"/>
              <a:t>Common Provisions Regulation and its rules for the five ESI </a:t>
            </a:r>
            <a:r>
              <a:rPr lang="en-GB" dirty="0" smtClean="0"/>
              <a:t>Funds,</a:t>
            </a:r>
          </a:p>
          <a:p>
            <a:pPr lvl="1"/>
            <a:r>
              <a:rPr lang="en-GB" dirty="0" smtClean="0"/>
              <a:t>the </a:t>
            </a:r>
            <a:r>
              <a:rPr lang="en-GB" dirty="0"/>
              <a:t>requirements to climate-proof major project supported by the ERDF and the CF</a:t>
            </a:r>
            <a:r>
              <a:rPr lang="en-GB" dirty="0" smtClean="0"/>
              <a:t>,</a:t>
            </a:r>
          </a:p>
          <a:p>
            <a:pPr lvl="1"/>
            <a:r>
              <a:rPr lang="en-GB" dirty="0" smtClean="0"/>
              <a:t>guidance </a:t>
            </a:r>
            <a:r>
              <a:rPr lang="en-GB" dirty="0"/>
              <a:t>provided by the </a:t>
            </a:r>
            <a:r>
              <a:rPr lang="en-GB" dirty="0" smtClean="0"/>
              <a:t>Commission </a:t>
            </a:r>
            <a:r>
              <a:rPr lang="en-GB" dirty="0"/>
              <a:t>on climate mainstreaming, </a:t>
            </a:r>
            <a:endParaRPr lang="en-GB" dirty="0" smtClean="0"/>
          </a:p>
          <a:p>
            <a:pPr lvl="1"/>
            <a:r>
              <a:rPr lang="en-GB" dirty="0"/>
              <a:t>h</a:t>
            </a:r>
            <a:r>
              <a:rPr lang="en-GB" dirty="0" smtClean="0"/>
              <a:t>orizontal policies e.g. green </a:t>
            </a:r>
            <a:r>
              <a:rPr lang="en-GB" dirty="0"/>
              <a:t>public procurement. </a:t>
            </a:r>
          </a:p>
          <a:p>
            <a:pPr marL="0" indent="0">
              <a:buNone/>
            </a:pPr>
            <a:endParaRPr lang="en-GB" sz="1600" dirty="0"/>
          </a:p>
        </p:txBody>
      </p:sp>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r>
              <a:rPr lang="en-GB" dirty="0" smtClean="0"/>
              <a:t>Mainstreaming – selected conclusions</a:t>
            </a:r>
            <a:endParaRPr lang="en-GB" dirty="0"/>
          </a:p>
        </p:txBody>
      </p:sp>
      <p:sp>
        <p:nvSpPr>
          <p:cNvPr id="5" name="TextBox 4"/>
          <p:cNvSpPr txBox="1"/>
          <p:nvPr/>
        </p:nvSpPr>
        <p:spPr>
          <a:xfrm>
            <a:off x="380999" y="1223403"/>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Background</a:t>
            </a:r>
          </a:p>
        </p:txBody>
      </p:sp>
    </p:spTree>
    <p:extLst>
      <p:ext uri="{BB962C8B-B14F-4D97-AF65-F5344CB8AC3E}">
        <p14:creationId xmlns:p14="http://schemas.microsoft.com/office/powerpoint/2010/main" val="39984703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77157"/>
            <a:ext cx="9144000" cy="1502979"/>
          </a:xfrm>
        </p:spPr>
        <p:txBody>
          <a:bodyPr/>
          <a:lstStyle/>
          <a:p>
            <a:r>
              <a:rPr lang="en-GB" dirty="0" smtClean="0"/>
              <a:t>Acted as driving </a:t>
            </a:r>
            <a:r>
              <a:rPr lang="en-GB" dirty="0"/>
              <a:t>force at the high-level in better integrating climate change considerations into the EU </a:t>
            </a:r>
            <a:r>
              <a:rPr lang="en-GB" dirty="0" smtClean="0"/>
              <a:t>programmes, in particular those under shared management</a:t>
            </a:r>
          </a:p>
          <a:p>
            <a:r>
              <a:rPr lang="en-GB" dirty="0" smtClean="0"/>
              <a:t>Target </a:t>
            </a:r>
            <a:r>
              <a:rPr lang="en-GB" dirty="0"/>
              <a:t>does not differentiate between climate change mitigation and adaptation </a:t>
            </a:r>
            <a:r>
              <a:rPr lang="en-GB" dirty="0" smtClean="0"/>
              <a:t>actions so does not require a certain level of expenditure into each area  </a:t>
            </a:r>
          </a:p>
          <a:p>
            <a:r>
              <a:rPr lang="en-GB" dirty="0"/>
              <a:t>The current mainstreaming target focuses on the 2020 time horizon, and does not reflect the EU added value of a focus on investments needed to unlock mitigation needed for longer-term climate objectives. </a:t>
            </a:r>
            <a:endParaRPr lang="en-GB" dirty="0" smtClean="0"/>
          </a:p>
          <a:p>
            <a:r>
              <a:rPr lang="en-GB" dirty="0"/>
              <a:t>Risk that the attention paid to tracking of the 20% commitment may limit the focus on climate mainstreaming in other areas of each relevant programme</a:t>
            </a:r>
            <a:r>
              <a:rPr lang="en-GB" dirty="0" smtClean="0"/>
              <a:t>.</a:t>
            </a:r>
          </a:p>
          <a:p>
            <a:pPr lvl="1"/>
            <a:r>
              <a:rPr lang="en-GB" dirty="0" smtClean="0"/>
              <a:t>Since the </a:t>
            </a:r>
            <a:r>
              <a:rPr lang="en-GB" dirty="0"/>
              <a:t>climate objective is regarded as being met by the specific climate spending commitments. </a:t>
            </a:r>
            <a:endParaRPr lang="en-GB" dirty="0" smtClean="0"/>
          </a:p>
          <a:p>
            <a:endParaRPr lang="en-GB" dirty="0"/>
          </a:p>
          <a:p>
            <a:pPr marL="0" indent="0">
              <a:buNone/>
            </a:pPr>
            <a:endParaRPr lang="en-GB" sz="1600" dirty="0"/>
          </a:p>
        </p:txBody>
      </p:sp>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r>
              <a:rPr lang="en-GB" dirty="0" smtClean="0"/>
              <a:t>Mainstreaming – selected conclusions</a:t>
            </a:r>
            <a:endParaRPr lang="en-GB" dirty="0"/>
          </a:p>
        </p:txBody>
      </p:sp>
      <p:sp>
        <p:nvSpPr>
          <p:cNvPr id="5" name="TextBox 4"/>
          <p:cNvSpPr txBox="1"/>
          <p:nvPr/>
        </p:nvSpPr>
        <p:spPr>
          <a:xfrm>
            <a:off x="380999" y="1223403"/>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20% target</a:t>
            </a:r>
          </a:p>
        </p:txBody>
      </p:sp>
    </p:spTree>
    <p:extLst>
      <p:ext uri="{BB962C8B-B14F-4D97-AF65-F5344CB8AC3E}">
        <p14:creationId xmlns:p14="http://schemas.microsoft.com/office/powerpoint/2010/main" val="88531688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77157"/>
            <a:ext cx="9144000" cy="1502979"/>
          </a:xfrm>
        </p:spPr>
        <p:txBody>
          <a:bodyPr/>
          <a:lstStyle/>
          <a:p>
            <a:r>
              <a:rPr lang="en-GB" dirty="0" smtClean="0"/>
              <a:t>Some </a:t>
            </a:r>
            <a:r>
              <a:rPr lang="en-GB" dirty="0"/>
              <a:t>EU funds have the potential to invest in sectors which can have negative impacts on climate objectives</a:t>
            </a:r>
            <a:r>
              <a:rPr lang="en-GB" dirty="0" smtClean="0"/>
              <a:t>, so </a:t>
            </a:r>
            <a:r>
              <a:rPr lang="en-GB" dirty="0"/>
              <a:t>there continues to be a need to identify and manage these impacts. </a:t>
            </a:r>
          </a:p>
          <a:p>
            <a:pPr lvl="1"/>
            <a:r>
              <a:rPr lang="en-GB" dirty="0" smtClean="0"/>
              <a:t>Major </a:t>
            </a:r>
            <a:r>
              <a:rPr lang="en-GB" dirty="0"/>
              <a:t>projects supported by the ERDF and CF are subject to a cost-benefit analysis, which considers a carbon footprint assessment and the use of carbon shadow prices, and the preparation of vulnerability and risk assessments. These tools can greatly support climate mainstreaming. </a:t>
            </a:r>
            <a:endParaRPr lang="en-GB" dirty="0" smtClean="0"/>
          </a:p>
          <a:p>
            <a:pPr lvl="1"/>
            <a:endParaRPr lang="en-GB" dirty="0"/>
          </a:p>
          <a:p>
            <a:pPr lvl="1"/>
            <a:endParaRPr lang="en-GB" dirty="0" smtClean="0"/>
          </a:p>
          <a:p>
            <a:r>
              <a:rPr lang="en-GB" dirty="0" smtClean="0"/>
              <a:t>For some EU </a:t>
            </a:r>
            <a:r>
              <a:rPr lang="en-GB" dirty="0"/>
              <a:t>funds (e.g. the Horizon 2020 and the Development and Cooperation Instrument) there has been a more active process of seeking out areas of climate focus and prioritising programmes and </a:t>
            </a:r>
            <a:r>
              <a:rPr lang="en-GB" dirty="0" smtClean="0"/>
              <a:t>projects. </a:t>
            </a:r>
          </a:p>
          <a:p>
            <a:r>
              <a:rPr lang="en-GB" dirty="0" smtClean="0"/>
              <a:t>In </a:t>
            </a:r>
            <a:r>
              <a:rPr lang="en-GB" dirty="0"/>
              <a:t>others (notably in the CEF and COSME) there does not appear to be a significant effort to identify climate </a:t>
            </a:r>
            <a:r>
              <a:rPr lang="en-GB" dirty="0" smtClean="0"/>
              <a:t>priorities;</a:t>
            </a:r>
          </a:p>
          <a:p>
            <a:pPr lvl="1"/>
            <a:r>
              <a:rPr lang="en-GB" dirty="0" smtClean="0"/>
              <a:t>Instead, climate-relevant </a:t>
            </a:r>
            <a:r>
              <a:rPr lang="en-GB" dirty="0"/>
              <a:t>projects are </a:t>
            </a:r>
            <a:r>
              <a:rPr lang="en-GB" dirty="0" smtClean="0"/>
              <a:t>just one of several eligible project types. </a:t>
            </a:r>
            <a:endParaRPr lang="en-GB" dirty="0"/>
          </a:p>
        </p:txBody>
      </p:sp>
      <p:sp>
        <p:nvSpPr>
          <p:cNvPr id="3" name="Text Placeholder 2"/>
          <p:cNvSpPr>
            <a:spLocks noGrp="1"/>
          </p:cNvSpPr>
          <p:nvPr>
            <p:ph type="body" sz="quarter" idx="10"/>
          </p:nvPr>
        </p:nvSpPr>
        <p:spPr/>
        <p:txBody>
          <a:bodyPr/>
          <a:lstStyle/>
          <a:p>
            <a:endParaRPr lang="en-GB"/>
          </a:p>
        </p:txBody>
      </p:sp>
      <p:sp>
        <p:nvSpPr>
          <p:cNvPr id="4" name="Title 3"/>
          <p:cNvSpPr>
            <a:spLocks noGrp="1"/>
          </p:cNvSpPr>
          <p:nvPr>
            <p:ph type="title"/>
          </p:nvPr>
        </p:nvSpPr>
        <p:spPr/>
        <p:txBody>
          <a:bodyPr/>
          <a:lstStyle/>
          <a:p>
            <a:r>
              <a:rPr lang="en-GB" dirty="0" smtClean="0"/>
              <a:t>Mainstreaming – selected conclusions</a:t>
            </a:r>
            <a:endParaRPr lang="en-GB" dirty="0"/>
          </a:p>
        </p:txBody>
      </p:sp>
      <p:sp>
        <p:nvSpPr>
          <p:cNvPr id="5" name="TextBox 4"/>
          <p:cNvSpPr txBox="1"/>
          <p:nvPr/>
        </p:nvSpPr>
        <p:spPr>
          <a:xfrm>
            <a:off x="381000" y="4095016"/>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Variability in approaches to targeting</a:t>
            </a:r>
          </a:p>
        </p:txBody>
      </p:sp>
      <p:sp>
        <p:nvSpPr>
          <p:cNvPr id="6" name="TextBox 5"/>
          <p:cNvSpPr txBox="1"/>
          <p:nvPr/>
        </p:nvSpPr>
        <p:spPr>
          <a:xfrm>
            <a:off x="381000" y="1245331"/>
            <a:ext cx="8174421" cy="349702"/>
          </a:xfrm>
          <a:prstGeom prst="rect">
            <a:avLst/>
          </a:prstGeom>
          <a:solidFill>
            <a:srgbClr val="006BB7"/>
          </a:solidFill>
          <a:ln>
            <a:solidFill>
              <a:schemeClr val="accent1"/>
            </a:solidFill>
          </a:ln>
        </p:spPr>
        <p:txBody>
          <a:bodyPr wrap="square" lIns="36000" tIns="36000" rIns="36000" bIns="36000" rtlCol="0">
            <a:spAutoFit/>
          </a:bodyPr>
          <a:lstStyle/>
          <a:p>
            <a:pPr algn="l"/>
            <a:r>
              <a:rPr lang="en-GB" sz="1800" b="1" dirty="0" smtClean="0">
                <a:solidFill>
                  <a:schemeClr val="bg1"/>
                </a:solidFill>
              </a:rPr>
              <a:t>Negative impacts</a:t>
            </a:r>
          </a:p>
        </p:txBody>
      </p:sp>
    </p:spTree>
    <p:extLst>
      <p:ext uri="{BB962C8B-B14F-4D97-AF65-F5344CB8AC3E}">
        <p14:creationId xmlns:p14="http://schemas.microsoft.com/office/powerpoint/2010/main" val="238039979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BCOUNTONSLD" val="0"/>
</p:tagLst>
</file>

<file path=ppt/tags/tag2.xml><?xml version="1.0" encoding="utf-8"?>
<p:tagLst xmlns:a="http://schemas.openxmlformats.org/drawingml/2006/main" xmlns:r="http://schemas.openxmlformats.org/officeDocument/2006/relationships" xmlns:p="http://schemas.openxmlformats.org/presentationml/2006/main">
  <p:tag name="LABCOUNTONSLD" val="0"/>
</p:tagLst>
</file>

<file path=ppt/theme/theme1.xml><?xml version="1.0" encoding="utf-8"?>
<a:theme xmlns:a="http://schemas.openxmlformats.org/drawingml/2006/main" name="Ricardo Template UK-A4">
  <a:themeElements>
    <a:clrScheme name="Ricardo PowerPoint Colour Theme">
      <a:dk1>
        <a:srgbClr val="000000"/>
      </a:dk1>
      <a:lt1>
        <a:srgbClr val="FFFFFF"/>
      </a:lt1>
      <a:dk2>
        <a:srgbClr val="DC241F"/>
      </a:dk2>
      <a:lt2>
        <a:srgbClr val="000000"/>
      </a:lt2>
      <a:accent1>
        <a:srgbClr val="006BB7"/>
      </a:accent1>
      <a:accent2>
        <a:srgbClr val="A7A9AC"/>
      </a:accent2>
      <a:accent3>
        <a:srgbClr val="99CCFF"/>
      </a:accent3>
      <a:accent4>
        <a:srgbClr val="DDDDDD"/>
      </a:accent4>
      <a:accent5>
        <a:srgbClr val="00307E"/>
      </a:accent5>
      <a:accent6>
        <a:srgbClr val="808080"/>
      </a:accent6>
      <a:hlink>
        <a:srgbClr val="006BB7"/>
      </a:hlink>
      <a:folHlink>
        <a:srgbClr val="A7A9AC"/>
      </a:folHlink>
    </a:clrScheme>
    <a:fontScheme name="Ricardo Template UK-A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cap="flat" cmpd="sng" algn="ctr">
          <a:solidFill>
            <a:schemeClr val="accent2"/>
          </a:solidFill>
          <a:prstDash val="solid"/>
          <a:round/>
          <a:headEnd type="none" w="med" len="med"/>
          <a:tailEnd type="none" w="med" len="med"/>
        </a:ln>
        <a:effectLst/>
      </a:spPr>
      <a:bodyPr vert="horz" wrap="none" lIns="72000" tIns="72000" rIns="72000" bIns="72000" numCol="1" rtlCol="0" anchor="ctr" anchorCtr="0" compatLnSpc="1">
        <a:prstTxWarp prst="textNoShape">
          <a:avLst/>
        </a:prstTxWarp>
      </a:bodyPr>
      <a:lstStyle>
        <a:defPPr marL="0" marR="0" indent="0" algn="ctr" defTabSz="762000" rtl="0" eaLnBrk="0" fontAlgn="base" latinLnBrk="0" hangingPunct="0">
          <a:lnSpc>
            <a:spcPct val="100000"/>
          </a:lnSpc>
          <a:spcBef>
            <a:spcPct val="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6350" cap="flat" cmpd="sng" algn="ctr">
          <a:solidFill>
            <a:schemeClr val="accent2"/>
          </a:solidFill>
          <a:prstDash val="solid"/>
          <a:round/>
          <a:headEnd type="none" w="med" len="med"/>
          <a:tailEnd type="none" w="med" len="med"/>
        </a:ln>
        <a:effectLst/>
      </a:spPr>
      <a:bodyPr vert="horz" wrap="none" lIns="72000" tIns="72000" rIns="72000" bIns="72000" numCol="1" anchor="ctr" anchorCtr="0" compatLnSpc="1">
        <a:prstTxWarp prst="textNoShape">
          <a:avLst/>
        </a:prstTxWarp>
      </a:bodyPr>
      <a:lstStyle>
        <a:defPPr marL="0" marR="0" indent="0" algn="ctr" defTabSz="7620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txDef>
      <a:spPr>
        <a:noFill/>
      </a:spPr>
      <a:bodyPr wrap="none" lIns="36000" tIns="36000" rIns="36000" bIns="36000" rtlCol="0">
        <a:spAutoFit/>
      </a:bodyPr>
      <a:lstStyle>
        <a:defPPr>
          <a:defRPr dirty="0" err="1" smtClean="0"/>
        </a:defPPr>
      </a:lstStyle>
    </a:txDef>
  </a:objectDefaults>
  <a:extraClrSchemeLst>
    <a:extraClrScheme>
      <a:clrScheme name="Ricardo PowerPoint Colour Theme">
        <a:dk1>
          <a:srgbClr val="000000"/>
        </a:dk1>
        <a:lt1>
          <a:srgbClr val="FFFFFF"/>
        </a:lt1>
        <a:dk2>
          <a:srgbClr val="DC241F"/>
        </a:dk2>
        <a:lt2>
          <a:srgbClr val="000000"/>
        </a:lt2>
        <a:accent1>
          <a:srgbClr val="006BB7"/>
        </a:accent1>
        <a:accent2>
          <a:srgbClr val="A7A9AC"/>
        </a:accent2>
        <a:accent3>
          <a:srgbClr val="99CCFF"/>
        </a:accent3>
        <a:accent4>
          <a:srgbClr val="DDDDDD"/>
        </a:accent4>
        <a:accent5>
          <a:srgbClr val="00307E"/>
        </a:accent5>
        <a:accent6>
          <a:srgbClr val="808080"/>
        </a:accent6>
        <a:hlink>
          <a:srgbClr val="006BB7"/>
        </a:hlink>
        <a:folHlink>
          <a:srgbClr val="A7A9AC"/>
        </a:folHlink>
      </a:clrScheme>
    </a:extraClrScheme>
  </a:extraClrSchemeLst>
  <a:custClrLst>
    <a:custClr name="Ricardo Logo Blue RGB(0, 107, 183)">
      <a:srgbClr val="006BB7"/>
    </a:custClr>
    <a:custClr name="Ricardo Logo Grey RGB(167, 169, 172)">
      <a:srgbClr val="A7A9AC"/>
    </a:custClr>
    <a:custClr name="Ricardo Light Blue RGB(153, 204, 255)">
      <a:srgbClr val="99CCFF"/>
    </a:custClr>
    <a:custClr name="Ricardo Light Grey RGB(221, 221, 221)">
      <a:srgbClr val="DDDDDD"/>
    </a:custClr>
    <a:custClr name="Ricardo Dark Blue RGB(0, 48, 126)">
      <a:srgbClr val="00307E"/>
    </a:custClr>
    <a:custClr name="Ricardo Dark Grey (50%) RGB(128, 128, 128)">
      <a:srgbClr val="808080"/>
    </a:custClr>
    <a:custClr name="Ricardo Off Blue RGB(89, 166, 213)">
      <a:srgbClr val="59A6D5"/>
    </a:custClr>
    <a:custClr name="Ricardo Grey (75%) RGB(192, 192, 192)">
      <a:srgbClr val="C0C0C0"/>
    </a:custClr>
    <a:custClr name="Ricardo Other Blue RGB(55, 111, 167)">
      <a:srgbClr val="376FA7"/>
    </a:custClr>
    <a:custClr name="Ricardo Grey (60%) RGB(150, 150, 150)">
      <a:srgbClr val="969696"/>
    </a:custClr>
    <a:custClr name="Black RGB(0, 0, 0)">
      <a:srgbClr val="000000"/>
    </a:custClr>
    <a:custClr name="White RGB(255, 255, 255)">
      <a:srgbClr val="FFFFFF"/>
    </a:custClr>
    <a:custClr name="Ricardo Red RGB(220, 36, 31)">
      <a:srgbClr val="DC241F"/>
    </a:custClr>
    <a:custClr name="Ricardo Orange RGB(228, 126, 0)">
      <a:srgbClr val="E47E00"/>
    </a:custClr>
    <a:custClr name="Ricardo Yellow RGB(250, 230, 0)">
      <a:srgbClr val="FAE600"/>
    </a:custClr>
    <a:custClr name="Ricardo Green RGB(153, 202, 60)">
      <a:srgbClr val="99CA3C"/>
    </a:custClr>
    <a:custClr name="Ricardo-AEA Green RGB(70, 156, 35)">
      <a:srgbClr val="469C23"/>
    </a:custClr>
    <a:custClr name="Ricardo Purple RGB(146, 73, 158)">
      <a:srgbClr val="92499E"/>
    </a:custClr>
    <a:custClr name="Ricardo Background Very Dark Grey RGB(77, 77, 79)">
      <a:srgbClr val="4D4D4F"/>
    </a:custClr>
  </a:custClrLst>
  <a:extLst>
    <a:ext uri="{05A4C25C-085E-4340-85A3-A5531E510DB2}">
      <thm15:themeFamily xmlns="" xmlns:thm15="http://schemas.microsoft.com/office/thememl/2012/main" name="Ricardo Energy &amp; Environment Template.pptx" id="{852BA3A1-8F9A-417C-8650-BAD94F25F1F6}" vid="{0342B6D8-BFFA-4190-8C92-B4BCE8F2FE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Ricardo Energy &amp; Environment Template</Template>
  <TotalTime>2246</TotalTime>
  <Pages>1</Pages>
  <Words>2920</Words>
  <Application>Microsoft Office PowerPoint</Application>
  <PresentationFormat>A4 Paper (210x297 mm)</PresentationFormat>
  <Paragraphs>212</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Ricardo Template UK-A4</vt:lpstr>
      <vt:lpstr>PowerPoint Presentation</vt:lpstr>
      <vt:lpstr>Overview</vt:lpstr>
      <vt:lpstr>PowerPoint Presentation</vt:lpstr>
      <vt:lpstr>Investment Needs – selected conclusions</vt:lpstr>
      <vt:lpstr>Investment Needs – recommendations</vt:lpstr>
      <vt:lpstr>PowerPoint Presentation</vt:lpstr>
      <vt:lpstr>Mainstreaming – selected conclusions</vt:lpstr>
      <vt:lpstr>Mainstreaming – selected conclusions</vt:lpstr>
      <vt:lpstr>Mainstreaming – selected conclusions</vt:lpstr>
      <vt:lpstr>Mainstreaming – selected conclusions</vt:lpstr>
      <vt:lpstr>Mainstreaming - Recommendations</vt:lpstr>
      <vt:lpstr>Mainstreaming - Recommendations</vt:lpstr>
      <vt:lpstr>Mainstreaming - Recommendations</vt:lpstr>
      <vt:lpstr>PowerPoint Presentation</vt:lpstr>
      <vt:lpstr>Input tracking – selected conclusions</vt:lpstr>
      <vt:lpstr>Input tracking – selected recommendations</vt:lpstr>
      <vt:lpstr>PowerPoint Presentation</vt:lpstr>
      <vt:lpstr>Output tracking – selected conclusions</vt:lpstr>
      <vt:lpstr>Output tracking – selected recommendations</vt:lpstr>
      <vt:lpstr>Output tracking – selected recommendations</vt:lpstr>
      <vt:lpstr>PowerPoint Presentation</vt:lpstr>
      <vt:lpstr>Results tracking – selected conclusions</vt:lpstr>
      <vt:lpstr>Results tracking – selected conclusions</vt:lpstr>
      <vt:lpstr>Results tracking – selected recommendations</vt:lpstr>
      <vt:lpstr>PowerPoint Presentation</vt:lpstr>
      <vt:lpstr>Transparency and reporting – selected conclusions</vt:lpstr>
      <vt:lpstr>Transparency and reporting – selected conclusions</vt:lpstr>
      <vt:lpstr>Transparency and reporting – selected recommendations</vt:lpstr>
      <vt:lpstr>Further reading</vt:lpstr>
      <vt:lpstr>PowerPoint Presentation</vt:lpstr>
    </vt:vector>
  </TitlesOfParts>
  <Company>Ricardo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Mylvaganam, Arani</dc:creator>
  <cp:lastModifiedBy>CABUZEL Thierry (CLIMA)</cp:lastModifiedBy>
  <cp:revision>146</cp:revision>
  <cp:lastPrinted>2017-02-06T17:32:38Z</cp:lastPrinted>
  <dcterms:created xsi:type="dcterms:W3CDTF">2016-04-27T12:50:03Z</dcterms:created>
  <dcterms:modified xsi:type="dcterms:W3CDTF">2017-12-07T11:39:01Z</dcterms:modified>
  <cp:version>2014</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number">
    <vt:i4>2</vt:i4>
  </property>
  <property fmtid="{D5CDD505-2E9C-101B-9397-08002B2CF9AE}" pid="3" name="Date completed">
    <vt:filetime>2012-02-20T00:00:00Z</vt:filetime>
  </property>
</Properties>
</file>