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7315200" cy="9144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6" roundtripDataSignature="AMtx7mjfKMsso1ZCqktB0avjRELAR1woEw=="/>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46"/>
  </p:normalViewPr>
  <p:slideViewPr>
    <p:cSldViewPr snapToGrid="0">
      <p:cViewPr>
        <p:scale>
          <a:sx n="118" d="100"/>
          <a:sy n="118" d="100"/>
        </p:scale>
        <p:origin x="2152"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notesMaster" Target="notesMasters/notesMaster1.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customschemas.google.com/relationships/presentationmetadata" Target="metadata"/><Relationship Id="rId10" Type="http://schemas.openxmlformats.org/officeDocument/2006/relationships/tableStyles" Target="tableStyles.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82" name="Google Shape;82;p1:notes"/>
          <p:cNvSpPr>
            <a:spLocks noGrp="1" noRot="1" noChangeAspect="1"/>
          </p:cNvSpPr>
          <p:nvPr>
            <p:ph type="sldImg" idx="2"/>
          </p:nvPr>
        </p:nvSpPr>
        <p:spPr>
          <a:xfrm>
            <a:off x="2057400" y="685800"/>
            <a:ext cx="27432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3"/>
          <p:cNvSpPr txBox="1">
            <a:spLocks noGrp="1"/>
          </p:cNvSpPr>
          <p:nvPr>
            <p:ph type="ctrTitle"/>
          </p:nvPr>
        </p:nvSpPr>
        <p:spPr>
          <a:xfrm>
            <a:off x="548640" y="1496484"/>
            <a:ext cx="6217920" cy="3183467"/>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4800"/>
              <a:buFont typeface="Arial"/>
              <a:buNone/>
              <a:defRPr sz="48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3"/>
          <p:cNvSpPr txBox="1">
            <a:spLocks noGrp="1"/>
          </p:cNvSpPr>
          <p:nvPr>
            <p:ph type="subTitle" idx="1"/>
          </p:nvPr>
        </p:nvSpPr>
        <p:spPr>
          <a:xfrm>
            <a:off x="914400" y="4802717"/>
            <a:ext cx="5486400" cy="2207683"/>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800"/>
              </a:spcBef>
              <a:spcAft>
                <a:spcPts val="0"/>
              </a:spcAft>
              <a:buClr>
                <a:schemeClr val="dk1"/>
              </a:buClr>
              <a:buSzPts val="1920"/>
              <a:buNone/>
              <a:defRPr sz="1920"/>
            </a:lvl1pPr>
            <a:lvl2pPr lvl="1" algn="ctr">
              <a:lnSpc>
                <a:spcPct val="90000"/>
              </a:lnSpc>
              <a:spcBef>
                <a:spcPts val="400"/>
              </a:spcBef>
              <a:spcAft>
                <a:spcPts val="0"/>
              </a:spcAft>
              <a:buClr>
                <a:schemeClr val="dk1"/>
              </a:buClr>
              <a:buSzPts val="1600"/>
              <a:buNone/>
              <a:defRPr sz="1600"/>
            </a:lvl2pPr>
            <a:lvl3pPr lvl="2" algn="ctr">
              <a:lnSpc>
                <a:spcPct val="90000"/>
              </a:lnSpc>
              <a:spcBef>
                <a:spcPts val="400"/>
              </a:spcBef>
              <a:spcAft>
                <a:spcPts val="0"/>
              </a:spcAft>
              <a:buClr>
                <a:schemeClr val="dk1"/>
              </a:buClr>
              <a:buSzPts val="1440"/>
              <a:buNone/>
              <a:defRPr sz="1440"/>
            </a:lvl3pPr>
            <a:lvl4pPr lvl="3" algn="ctr">
              <a:lnSpc>
                <a:spcPct val="90000"/>
              </a:lnSpc>
              <a:spcBef>
                <a:spcPts val="400"/>
              </a:spcBef>
              <a:spcAft>
                <a:spcPts val="0"/>
              </a:spcAft>
              <a:buClr>
                <a:schemeClr val="dk1"/>
              </a:buClr>
              <a:buSzPts val="1280"/>
              <a:buNone/>
              <a:defRPr sz="1280"/>
            </a:lvl4pPr>
            <a:lvl5pPr lvl="4" algn="ctr">
              <a:lnSpc>
                <a:spcPct val="90000"/>
              </a:lnSpc>
              <a:spcBef>
                <a:spcPts val="400"/>
              </a:spcBef>
              <a:spcAft>
                <a:spcPts val="0"/>
              </a:spcAft>
              <a:buClr>
                <a:schemeClr val="dk1"/>
              </a:buClr>
              <a:buSzPts val="1280"/>
              <a:buNone/>
              <a:defRPr sz="1280"/>
            </a:lvl5pPr>
            <a:lvl6pPr lvl="5" algn="ctr">
              <a:lnSpc>
                <a:spcPct val="90000"/>
              </a:lnSpc>
              <a:spcBef>
                <a:spcPts val="400"/>
              </a:spcBef>
              <a:spcAft>
                <a:spcPts val="0"/>
              </a:spcAft>
              <a:buClr>
                <a:schemeClr val="dk1"/>
              </a:buClr>
              <a:buSzPts val="1280"/>
              <a:buNone/>
              <a:defRPr sz="1280"/>
            </a:lvl6pPr>
            <a:lvl7pPr lvl="6" algn="ctr">
              <a:lnSpc>
                <a:spcPct val="90000"/>
              </a:lnSpc>
              <a:spcBef>
                <a:spcPts val="400"/>
              </a:spcBef>
              <a:spcAft>
                <a:spcPts val="0"/>
              </a:spcAft>
              <a:buClr>
                <a:schemeClr val="dk1"/>
              </a:buClr>
              <a:buSzPts val="1280"/>
              <a:buNone/>
              <a:defRPr sz="1280"/>
            </a:lvl7pPr>
            <a:lvl8pPr lvl="7" algn="ctr">
              <a:lnSpc>
                <a:spcPct val="90000"/>
              </a:lnSpc>
              <a:spcBef>
                <a:spcPts val="400"/>
              </a:spcBef>
              <a:spcAft>
                <a:spcPts val="0"/>
              </a:spcAft>
              <a:buClr>
                <a:schemeClr val="dk1"/>
              </a:buClr>
              <a:buSzPts val="1280"/>
              <a:buNone/>
              <a:defRPr sz="1280"/>
            </a:lvl8pPr>
            <a:lvl9pPr lvl="8" algn="ctr">
              <a:lnSpc>
                <a:spcPct val="90000"/>
              </a:lnSpc>
              <a:spcBef>
                <a:spcPts val="400"/>
              </a:spcBef>
              <a:spcAft>
                <a:spcPts val="0"/>
              </a:spcAft>
              <a:buClr>
                <a:schemeClr val="dk1"/>
              </a:buClr>
              <a:buSzPts val="1280"/>
              <a:buNone/>
              <a:defRPr sz="1280"/>
            </a:lvl9pPr>
          </a:lstStyle>
          <a:p>
            <a:endParaRPr/>
          </a:p>
        </p:txBody>
      </p:sp>
      <p:sp>
        <p:nvSpPr>
          <p:cNvPr id="14" name="Google Shape;14;p3"/>
          <p:cNvSpPr txBox="1">
            <a:spLocks noGrp="1"/>
          </p:cNvSpPr>
          <p:nvPr>
            <p:ph type="dt" idx="10"/>
          </p:nvPr>
        </p:nvSpPr>
        <p:spPr>
          <a:xfrm>
            <a:off x="502920" y="8475136"/>
            <a:ext cx="1645920" cy="48683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3"/>
          <p:cNvSpPr txBox="1">
            <a:spLocks noGrp="1"/>
          </p:cNvSpPr>
          <p:nvPr>
            <p:ph type="ftr" idx="11"/>
          </p:nvPr>
        </p:nvSpPr>
        <p:spPr>
          <a:xfrm>
            <a:off x="2423160" y="8475136"/>
            <a:ext cx="2468880" cy="48683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3"/>
          <p:cNvSpPr txBox="1">
            <a:spLocks noGrp="1"/>
          </p:cNvSpPr>
          <p:nvPr>
            <p:ph type="sldNum" idx="12"/>
          </p:nvPr>
        </p:nvSpPr>
        <p:spPr>
          <a:xfrm>
            <a:off x="5166360" y="8475136"/>
            <a:ext cx="1645920" cy="48683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12"/>
          <p:cNvSpPr txBox="1">
            <a:spLocks noGrp="1"/>
          </p:cNvSpPr>
          <p:nvPr>
            <p:ph type="title"/>
          </p:nvPr>
        </p:nvSpPr>
        <p:spPr>
          <a:xfrm>
            <a:off x="502920" y="486836"/>
            <a:ext cx="6309360" cy="1767417"/>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2"/>
          <p:cNvSpPr txBox="1">
            <a:spLocks noGrp="1"/>
          </p:cNvSpPr>
          <p:nvPr>
            <p:ph type="body" idx="1"/>
          </p:nvPr>
        </p:nvSpPr>
        <p:spPr>
          <a:xfrm rot="5400000">
            <a:off x="756708" y="2180379"/>
            <a:ext cx="5801784" cy="630936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00"/>
              </a:spcBef>
              <a:spcAft>
                <a:spcPts val="0"/>
              </a:spcAft>
              <a:buClr>
                <a:schemeClr val="dk1"/>
              </a:buClr>
              <a:buSzPts val="1800"/>
              <a:buChar char="•"/>
              <a:defRPr/>
            </a:lvl1pPr>
            <a:lvl2pPr marL="914400" lvl="1" indent="-342900" algn="l">
              <a:lnSpc>
                <a:spcPct val="90000"/>
              </a:lnSpc>
              <a:spcBef>
                <a:spcPts val="400"/>
              </a:spcBef>
              <a:spcAft>
                <a:spcPts val="0"/>
              </a:spcAft>
              <a:buClr>
                <a:schemeClr val="dk1"/>
              </a:buClr>
              <a:buSzPts val="1800"/>
              <a:buChar char="•"/>
              <a:defRPr/>
            </a:lvl2pPr>
            <a:lvl3pPr marL="1371600" lvl="2" indent="-342900" algn="l">
              <a:lnSpc>
                <a:spcPct val="90000"/>
              </a:lnSpc>
              <a:spcBef>
                <a:spcPts val="400"/>
              </a:spcBef>
              <a:spcAft>
                <a:spcPts val="0"/>
              </a:spcAft>
              <a:buClr>
                <a:schemeClr val="dk1"/>
              </a:buClr>
              <a:buSzPts val="1800"/>
              <a:buChar char="•"/>
              <a:defRPr/>
            </a:lvl3pPr>
            <a:lvl4pPr marL="1828800" lvl="3" indent="-342900" algn="l">
              <a:lnSpc>
                <a:spcPct val="90000"/>
              </a:lnSpc>
              <a:spcBef>
                <a:spcPts val="400"/>
              </a:spcBef>
              <a:spcAft>
                <a:spcPts val="0"/>
              </a:spcAft>
              <a:buClr>
                <a:schemeClr val="dk1"/>
              </a:buClr>
              <a:buSzPts val="1800"/>
              <a:buChar char="•"/>
              <a:defRPr/>
            </a:lvl4pPr>
            <a:lvl5pPr marL="2286000" lvl="4" indent="-342900" algn="l">
              <a:lnSpc>
                <a:spcPct val="90000"/>
              </a:lnSpc>
              <a:spcBef>
                <a:spcPts val="400"/>
              </a:spcBef>
              <a:spcAft>
                <a:spcPts val="0"/>
              </a:spcAft>
              <a:buClr>
                <a:schemeClr val="dk1"/>
              </a:buClr>
              <a:buSzPts val="1800"/>
              <a:buChar char="•"/>
              <a:defRPr/>
            </a:lvl5pPr>
            <a:lvl6pPr marL="2743200" lvl="5" indent="-342900" algn="l">
              <a:lnSpc>
                <a:spcPct val="90000"/>
              </a:lnSpc>
              <a:spcBef>
                <a:spcPts val="400"/>
              </a:spcBef>
              <a:spcAft>
                <a:spcPts val="0"/>
              </a:spcAft>
              <a:buClr>
                <a:schemeClr val="dk1"/>
              </a:buClr>
              <a:buSzPts val="1800"/>
              <a:buChar char="•"/>
              <a:defRPr/>
            </a:lvl6pPr>
            <a:lvl7pPr marL="3200400" lvl="6" indent="-342900" algn="l">
              <a:lnSpc>
                <a:spcPct val="90000"/>
              </a:lnSpc>
              <a:spcBef>
                <a:spcPts val="400"/>
              </a:spcBef>
              <a:spcAft>
                <a:spcPts val="0"/>
              </a:spcAft>
              <a:buClr>
                <a:schemeClr val="dk1"/>
              </a:buClr>
              <a:buSzPts val="1800"/>
              <a:buChar char="•"/>
              <a:defRPr/>
            </a:lvl7pPr>
            <a:lvl8pPr marL="3657600" lvl="7" indent="-342900" algn="l">
              <a:lnSpc>
                <a:spcPct val="90000"/>
              </a:lnSpc>
              <a:spcBef>
                <a:spcPts val="400"/>
              </a:spcBef>
              <a:spcAft>
                <a:spcPts val="0"/>
              </a:spcAft>
              <a:buClr>
                <a:schemeClr val="dk1"/>
              </a:buClr>
              <a:buSzPts val="1800"/>
              <a:buChar char="•"/>
              <a:defRPr/>
            </a:lvl8pPr>
            <a:lvl9pPr marL="4114800" lvl="8" indent="-342900" algn="l">
              <a:lnSpc>
                <a:spcPct val="90000"/>
              </a:lnSpc>
              <a:spcBef>
                <a:spcPts val="400"/>
              </a:spcBef>
              <a:spcAft>
                <a:spcPts val="0"/>
              </a:spcAft>
              <a:buClr>
                <a:schemeClr val="dk1"/>
              </a:buClr>
              <a:buSzPts val="1800"/>
              <a:buChar char="•"/>
              <a:defRPr/>
            </a:lvl9pPr>
          </a:lstStyle>
          <a:p>
            <a:endParaRPr/>
          </a:p>
        </p:txBody>
      </p:sp>
      <p:sp>
        <p:nvSpPr>
          <p:cNvPr id="71" name="Google Shape;71;p12"/>
          <p:cNvSpPr txBox="1">
            <a:spLocks noGrp="1"/>
          </p:cNvSpPr>
          <p:nvPr>
            <p:ph type="dt" idx="10"/>
          </p:nvPr>
        </p:nvSpPr>
        <p:spPr>
          <a:xfrm>
            <a:off x="502920" y="8475136"/>
            <a:ext cx="1645920" cy="48683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12"/>
          <p:cNvSpPr txBox="1">
            <a:spLocks noGrp="1"/>
          </p:cNvSpPr>
          <p:nvPr>
            <p:ph type="ftr" idx="11"/>
          </p:nvPr>
        </p:nvSpPr>
        <p:spPr>
          <a:xfrm>
            <a:off x="2423160" y="8475136"/>
            <a:ext cx="2468880" cy="48683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12"/>
          <p:cNvSpPr txBox="1">
            <a:spLocks noGrp="1"/>
          </p:cNvSpPr>
          <p:nvPr>
            <p:ph type="sldNum" idx="12"/>
          </p:nvPr>
        </p:nvSpPr>
        <p:spPr>
          <a:xfrm>
            <a:off x="5166360" y="8475136"/>
            <a:ext cx="1645920" cy="48683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13"/>
          <p:cNvSpPr txBox="1">
            <a:spLocks noGrp="1"/>
          </p:cNvSpPr>
          <p:nvPr>
            <p:ph type="title"/>
          </p:nvPr>
        </p:nvSpPr>
        <p:spPr>
          <a:xfrm rot="5400000">
            <a:off x="2149051" y="3572723"/>
            <a:ext cx="7749117" cy="157734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3"/>
          <p:cNvSpPr txBox="1">
            <a:spLocks noGrp="1"/>
          </p:cNvSpPr>
          <p:nvPr>
            <p:ph type="body" idx="1"/>
          </p:nvPr>
        </p:nvSpPr>
        <p:spPr>
          <a:xfrm rot="5400000">
            <a:off x="-1051349" y="2041103"/>
            <a:ext cx="7749117" cy="464058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00"/>
              </a:spcBef>
              <a:spcAft>
                <a:spcPts val="0"/>
              </a:spcAft>
              <a:buClr>
                <a:schemeClr val="dk1"/>
              </a:buClr>
              <a:buSzPts val="1800"/>
              <a:buChar char="•"/>
              <a:defRPr/>
            </a:lvl1pPr>
            <a:lvl2pPr marL="914400" lvl="1" indent="-342900" algn="l">
              <a:lnSpc>
                <a:spcPct val="90000"/>
              </a:lnSpc>
              <a:spcBef>
                <a:spcPts val="400"/>
              </a:spcBef>
              <a:spcAft>
                <a:spcPts val="0"/>
              </a:spcAft>
              <a:buClr>
                <a:schemeClr val="dk1"/>
              </a:buClr>
              <a:buSzPts val="1800"/>
              <a:buChar char="•"/>
              <a:defRPr/>
            </a:lvl2pPr>
            <a:lvl3pPr marL="1371600" lvl="2" indent="-342900" algn="l">
              <a:lnSpc>
                <a:spcPct val="90000"/>
              </a:lnSpc>
              <a:spcBef>
                <a:spcPts val="400"/>
              </a:spcBef>
              <a:spcAft>
                <a:spcPts val="0"/>
              </a:spcAft>
              <a:buClr>
                <a:schemeClr val="dk1"/>
              </a:buClr>
              <a:buSzPts val="1800"/>
              <a:buChar char="•"/>
              <a:defRPr/>
            </a:lvl3pPr>
            <a:lvl4pPr marL="1828800" lvl="3" indent="-342900" algn="l">
              <a:lnSpc>
                <a:spcPct val="90000"/>
              </a:lnSpc>
              <a:spcBef>
                <a:spcPts val="400"/>
              </a:spcBef>
              <a:spcAft>
                <a:spcPts val="0"/>
              </a:spcAft>
              <a:buClr>
                <a:schemeClr val="dk1"/>
              </a:buClr>
              <a:buSzPts val="1800"/>
              <a:buChar char="•"/>
              <a:defRPr/>
            </a:lvl4pPr>
            <a:lvl5pPr marL="2286000" lvl="4" indent="-342900" algn="l">
              <a:lnSpc>
                <a:spcPct val="90000"/>
              </a:lnSpc>
              <a:spcBef>
                <a:spcPts val="400"/>
              </a:spcBef>
              <a:spcAft>
                <a:spcPts val="0"/>
              </a:spcAft>
              <a:buClr>
                <a:schemeClr val="dk1"/>
              </a:buClr>
              <a:buSzPts val="1800"/>
              <a:buChar char="•"/>
              <a:defRPr/>
            </a:lvl5pPr>
            <a:lvl6pPr marL="2743200" lvl="5" indent="-342900" algn="l">
              <a:lnSpc>
                <a:spcPct val="90000"/>
              </a:lnSpc>
              <a:spcBef>
                <a:spcPts val="400"/>
              </a:spcBef>
              <a:spcAft>
                <a:spcPts val="0"/>
              </a:spcAft>
              <a:buClr>
                <a:schemeClr val="dk1"/>
              </a:buClr>
              <a:buSzPts val="1800"/>
              <a:buChar char="•"/>
              <a:defRPr/>
            </a:lvl6pPr>
            <a:lvl7pPr marL="3200400" lvl="6" indent="-342900" algn="l">
              <a:lnSpc>
                <a:spcPct val="90000"/>
              </a:lnSpc>
              <a:spcBef>
                <a:spcPts val="400"/>
              </a:spcBef>
              <a:spcAft>
                <a:spcPts val="0"/>
              </a:spcAft>
              <a:buClr>
                <a:schemeClr val="dk1"/>
              </a:buClr>
              <a:buSzPts val="1800"/>
              <a:buChar char="•"/>
              <a:defRPr/>
            </a:lvl7pPr>
            <a:lvl8pPr marL="3657600" lvl="7" indent="-342900" algn="l">
              <a:lnSpc>
                <a:spcPct val="90000"/>
              </a:lnSpc>
              <a:spcBef>
                <a:spcPts val="400"/>
              </a:spcBef>
              <a:spcAft>
                <a:spcPts val="0"/>
              </a:spcAft>
              <a:buClr>
                <a:schemeClr val="dk1"/>
              </a:buClr>
              <a:buSzPts val="1800"/>
              <a:buChar char="•"/>
              <a:defRPr/>
            </a:lvl8pPr>
            <a:lvl9pPr marL="4114800" lvl="8" indent="-342900" algn="l">
              <a:lnSpc>
                <a:spcPct val="90000"/>
              </a:lnSpc>
              <a:spcBef>
                <a:spcPts val="400"/>
              </a:spcBef>
              <a:spcAft>
                <a:spcPts val="0"/>
              </a:spcAft>
              <a:buClr>
                <a:schemeClr val="dk1"/>
              </a:buClr>
              <a:buSzPts val="1800"/>
              <a:buChar char="•"/>
              <a:defRPr/>
            </a:lvl9pPr>
          </a:lstStyle>
          <a:p>
            <a:endParaRPr/>
          </a:p>
        </p:txBody>
      </p:sp>
      <p:sp>
        <p:nvSpPr>
          <p:cNvPr id="77" name="Google Shape;77;p13"/>
          <p:cNvSpPr txBox="1">
            <a:spLocks noGrp="1"/>
          </p:cNvSpPr>
          <p:nvPr>
            <p:ph type="dt" idx="10"/>
          </p:nvPr>
        </p:nvSpPr>
        <p:spPr>
          <a:xfrm>
            <a:off x="502920" y="8475136"/>
            <a:ext cx="1645920" cy="48683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13"/>
          <p:cNvSpPr txBox="1">
            <a:spLocks noGrp="1"/>
          </p:cNvSpPr>
          <p:nvPr>
            <p:ph type="ftr" idx="11"/>
          </p:nvPr>
        </p:nvSpPr>
        <p:spPr>
          <a:xfrm>
            <a:off x="2423160" y="8475136"/>
            <a:ext cx="2468880" cy="48683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13"/>
          <p:cNvSpPr txBox="1">
            <a:spLocks noGrp="1"/>
          </p:cNvSpPr>
          <p:nvPr>
            <p:ph type="sldNum" idx="12"/>
          </p:nvPr>
        </p:nvSpPr>
        <p:spPr>
          <a:xfrm>
            <a:off x="5166360" y="8475136"/>
            <a:ext cx="1645920" cy="48683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4"/>
          <p:cNvSpPr txBox="1">
            <a:spLocks noGrp="1"/>
          </p:cNvSpPr>
          <p:nvPr>
            <p:ph type="title"/>
          </p:nvPr>
        </p:nvSpPr>
        <p:spPr>
          <a:xfrm>
            <a:off x="502920" y="486836"/>
            <a:ext cx="6309360" cy="1767417"/>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4"/>
          <p:cNvSpPr txBox="1">
            <a:spLocks noGrp="1"/>
          </p:cNvSpPr>
          <p:nvPr>
            <p:ph type="body" idx="1"/>
          </p:nvPr>
        </p:nvSpPr>
        <p:spPr>
          <a:xfrm>
            <a:off x="502920" y="2434167"/>
            <a:ext cx="6309360" cy="5801784"/>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00"/>
              </a:spcBef>
              <a:spcAft>
                <a:spcPts val="0"/>
              </a:spcAft>
              <a:buClr>
                <a:schemeClr val="dk1"/>
              </a:buClr>
              <a:buSzPts val="1800"/>
              <a:buChar char="•"/>
              <a:defRPr/>
            </a:lvl1pPr>
            <a:lvl2pPr marL="914400" lvl="1" indent="-342900" algn="l">
              <a:lnSpc>
                <a:spcPct val="90000"/>
              </a:lnSpc>
              <a:spcBef>
                <a:spcPts val="400"/>
              </a:spcBef>
              <a:spcAft>
                <a:spcPts val="0"/>
              </a:spcAft>
              <a:buClr>
                <a:schemeClr val="dk1"/>
              </a:buClr>
              <a:buSzPts val="1800"/>
              <a:buChar char="•"/>
              <a:defRPr/>
            </a:lvl2pPr>
            <a:lvl3pPr marL="1371600" lvl="2" indent="-342900" algn="l">
              <a:lnSpc>
                <a:spcPct val="90000"/>
              </a:lnSpc>
              <a:spcBef>
                <a:spcPts val="400"/>
              </a:spcBef>
              <a:spcAft>
                <a:spcPts val="0"/>
              </a:spcAft>
              <a:buClr>
                <a:schemeClr val="dk1"/>
              </a:buClr>
              <a:buSzPts val="1800"/>
              <a:buChar char="•"/>
              <a:defRPr/>
            </a:lvl3pPr>
            <a:lvl4pPr marL="1828800" lvl="3" indent="-342900" algn="l">
              <a:lnSpc>
                <a:spcPct val="90000"/>
              </a:lnSpc>
              <a:spcBef>
                <a:spcPts val="400"/>
              </a:spcBef>
              <a:spcAft>
                <a:spcPts val="0"/>
              </a:spcAft>
              <a:buClr>
                <a:schemeClr val="dk1"/>
              </a:buClr>
              <a:buSzPts val="1800"/>
              <a:buChar char="•"/>
              <a:defRPr/>
            </a:lvl4pPr>
            <a:lvl5pPr marL="2286000" lvl="4" indent="-342900" algn="l">
              <a:lnSpc>
                <a:spcPct val="90000"/>
              </a:lnSpc>
              <a:spcBef>
                <a:spcPts val="400"/>
              </a:spcBef>
              <a:spcAft>
                <a:spcPts val="0"/>
              </a:spcAft>
              <a:buClr>
                <a:schemeClr val="dk1"/>
              </a:buClr>
              <a:buSzPts val="1800"/>
              <a:buChar char="•"/>
              <a:defRPr/>
            </a:lvl5pPr>
            <a:lvl6pPr marL="2743200" lvl="5" indent="-342900" algn="l">
              <a:lnSpc>
                <a:spcPct val="90000"/>
              </a:lnSpc>
              <a:spcBef>
                <a:spcPts val="400"/>
              </a:spcBef>
              <a:spcAft>
                <a:spcPts val="0"/>
              </a:spcAft>
              <a:buClr>
                <a:schemeClr val="dk1"/>
              </a:buClr>
              <a:buSzPts val="1800"/>
              <a:buChar char="•"/>
              <a:defRPr/>
            </a:lvl6pPr>
            <a:lvl7pPr marL="3200400" lvl="6" indent="-342900" algn="l">
              <a:lnSpc>
                <a:spcPct val="90000"/>
              </a:lnSpc>
              <a:spcBef>
                <a:spcPts val="400"/>
              </a:spcBef>
              <a:spcAft>
                <a:spcPts val="0"/>
              </a:spcAft>
              <a:buClr>
                <a:schemeClr val="dk1"/>
              </a:buClr>
              <a:buSzPts val="1800"/>
              <a:buChar char="•"/>
              <a:defRPr/>
            </a:lvl7pPr>
            <a:lvl8pPr marL="3657600" lvl="7" indent="-342900" algn="l">
              <a:lnSpc>
                <a:spcPct val="90000"/>
              </a:lnSpc>
              <a:spcBef>
                <a:spcPts val="400"/>
              </a:spcBef>
              <a:spcAft>
                <a:spcPts val="0"/>
              </a:spcAft>
              <a:buClr>
                <a:schemeClr val="dk1"/>
              </a:buClr>
              <a:buSzPts val="1800"/>
              <a:buChar char="•"/>
              <a:defRPr/>
            </a:lvl8pPr>
            <a:lvl9pPr marL="4114800" lvl="8" indent="-342900" algn="l">
              <a:lnSpc>
                <a:spcPct val="90000"/>
              </a:lnSpc>
              <a:spcBef>
                <a:spcPts val="400"/>
              </a:spcBef>
              <a:spcAft>
                <a:spcPts val="0"/>
              </a:spcAft>
              <a:buClr>
                <a:schemeClr val="dk1"/>
              </a:buClr>
              <a:buSzPts val="1800"/>
              <a:buChar char="•"/>
              <a:defRPr/>
            </a:lvl9pPr>
          </a:lstStyle>
          <a:p>
            <a:endParaRPr/>
          </a:p>
        </p:txBody>
      </p:sp>
      <p:sp>
        <p:nvSpPr>
          <p:cNvPr id="20" name="Google Shape;20;p4"/>
          <p:cNvSpPr txBox="1">
            <a:spLocks noGrp="1"/>
          </p:cNvSpPr>
          <p:nvPr>
            <p:ph type="dt" idx="10"/>
          </p:nvPr>
        </p:nvSpPr>
        <p:spPr>
          <a:xfrm>
            <a:off x="502920" y="8475136"/>
            <a:ext cx="1645920" cy="48683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4"/>
          <p:cNvSpPr txBox="1">
            <a:spLocks noGrp="1"/>
          </p:cNvSpPr>
          <p:nvPr>
            <p:ph type="ftr" idx="11"/>
          </p:nvPr>
        </p:nvSpPr>
        <p:spPr>
          <a:xfrm>
            <a:off x="2423160" y="8475136"/>
            <a:ext cx="2468880" cy="48683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4"/>
          <p:cNvSpPr txBox="1">
            <a:spLocks noGrp="1"/>
          </p:cNvSpPr>
          <p:nvPr>
            <p:ph type="sldNum" idx="12"/>
          </p:nvPr>
        </p:nvSpPr>
        <p:spPr>
          <a:xfrm>
            <a:off x="5166360" y="8475136"/>
            <a:ext cx="1645920" cy="48683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5"/>
          <p:cNvSpPr txBox="1">
            <a:spLocks noGrp="1"/>
          </p:cNvSpPr>
          <p:nvPr>
            <p:ph type="title"/>
          </p:nvPr>
        </p:nvSpPr>
        <p:spPr>
          <a:xfrm>
            <a:off x="499110" y="2279653"/>
            <a:ext cx="6309360" cy="3803649"/>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4800"/>
              <a:buFont typeface="Arial"/>
              <a:buNone/>
              <a:defRPr sz="48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5"/>
          <p:cNvSpPr txBox="1">
            <a:spLocks noGrp="1"/>
          </p:cNvSpPr>
          <p:nvPr>
            <p:ph type="body" idx="1"/>
          </p:nvPr>
        </p:nvSpPr>
        <p:spPr>
          <a:xfrm>
            <a:off x="499110" y="6119286"/>
            <a:ext cx="6309360" cy="2000249"/>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800"/>
              </a:spcBef>
              <a:spcAft>
                <a:spcPts val="0"/>
              </a:spcAft>
              <a:buClr>
                <a:schemeClr val="dk1"/>
              </a:buClr>
              <a:buSzPts val="1920"/>
              <a:buNone/>
              <a:defRPr sz="1920">
                <a:solidFill>
                  <a:schemeClr val="dk1"/>
                </a:solidFill>
              </a:defRPr>
            </a:lvl1pPr>
            <a:lvl2pPr marL="914400" lvl="1" indent="-228600" algn="l">
              <a:lnSpc>
                <a:spcPct val="90000"/>
              </a:lnSpc>
              <a:spcBef>
                <a:spcPts val="400"/>
              </a:spcBef>
              <a:spcAft>
                <a:spcPts val="0"/>
              </a:spcAft>
              <a:buClr>
                <a:srgbClr val="888888"/>
              </a:buClr>
              <a:buSzPts val="1600"/>
              <a:buNone/>
              <a:defRPr sz="1600">
                <a:solidFill>
                  <a:srgbClr val="888888"/>
                </a:solidFill>
              </a:defRPr>
            </a:lvl2pPr>
            <a:lvl3pPr marL="1371600" lvl="2" indent="-228600" algn="l">
              <a:lnSpc>
                <a:spcPct val="90000"/>
              </a:lnSpc>
              <a:spcBef>
                <a:spcPts val="400"/>
              </a:spcBef>
              <a:spcAft>
                <a:spcPts val="0"/>
              </a:spcAft>
              <a:buClr>
                <a:srgbClr val="888888"/>
              </a:buClr>
              <a:buSzPts val="1440"/>
              <a:buNone/>
              <a:defRPr sz="1440">
                <a:solidFill>
                  <a:srgbClr val="888888"/>
                </a:solidFill>
              </a:defRPr>
            </a:lvl3pPr>
            <a:lvl4pPr marL="1828800" lvl="3" indent="-228600" algn="l">
              <a:lnSpc>
                <a:spcPct val="90000"/>
              </a:lnSpc>
              <a:spcBef>
                <a:spcPts val="400"/>
              </a:spcBef>
              <a:spcAft>
                <a:spcPts val="0"/>
              </a:spcAft>
              <a:buClr>
                <a:srgbClr val="888888"/>
              </a:buClr>
              <a:buSzPts val="1280"/>
              <a:buNone/>
              <a:defRPr sz="1280">
                <a:solidFill>
                  <a:srgbClr val="888888"/>
                </a:solidFill>
              </a:defRPr>
            </a:lvl4pPr>
            <a:lvl5pPr marL="2286000" lvl="4" indent="-228600" algn="l">
              <a:lnSpc>
                <a:spcPct val="90000"/>
              </a:lnSpc>
              <a:spcBef>
                <a:spcPts val="400"/>
              </a:spcBef>
              <a:spcAft>
                <a:spcPts val="0"/>
              </a:spcAft>
              <a:buClr>
                <a:srgbClr val="888888"/>
              </a:buClr>
              <a:buSzPts val="1280"/>
              <a:buNone/>
              <a:defRPr sz="1280">
                <a:solidFill>
                  <a:srgbClr val="888888"/>
                </a:solidFill>
              </a:defRPr>
            </a:lvl5pPr>
            <a:lvl6pPr marL="2743200" lvl="5" indent="-228600" algn="l">
              <a:lnSpc>
                <a:spcPct val="90000"/>
              </a:lnSpc>
              <a:spcBef>
                <a:spcPts val="400"/>
              </a:spcBef>
              <a:spcAft>
                <a:spcPts val="0"/>
              </a:spcAft>
              <a:buClr>
                <a:srgbClr val="888888"/>
              </a:buClr>
              <a:buSzPts val="1280"/>
              <a:buNone/>
              <a:defRPr sz="1280">
                <a:solidFill>
                  <a:srgbClr val="888888"/>
                </a:solidFill>
              </a:defRPr>
            </a:lvl6pPr>
            <a:lvl7pPr marL="3200400" lvl="6" indent="-228600" algn="l">
              <a:lnSpc>
                <a:spcPct val="90000"/>
              </a:lnSpc>
              <a:spcBef>
                <a:spcPts val="400"/>
              </a:spcBef>
              <a:spcAft>
                <a:spcPts val="0"/>
              </a:spcAft>
              <a:buClr>
                <a:srgbClr val="888888"/>
              </a:buClr>
              <a:buSzPts val="1280"/>
              <a:buNone/>
              <a:defRPr sz="1280">
                <a:solidFill>
                  <a:srgbClr val="888888"/>
                </a:solidFill>
              </a:defRPr>
            </a:lvl7pPr>
            <a:lvl8pPr marL="3657600" lvl="7" indent="-228600" algn="l">
              <a:lnSpc>
                <a:spcPct val="90000"/>
              </a:lnSpc>
              <a:spcBef>
                <a:spcPts val="400"/>
              </a:spcBef>
              <a:spcAft>
                <a:spcPts val="0"/>
              </a:spcAft>
              <a:buClr>
                <a:srgbClr val="888888"/>
              </a:buClr>
              <a:buSzPts val="1280"/>
              <a:buNone/>
              <a:defRPr sz="1280">
                <a:solidFill>
                  <a:srgbClr val="888888"/>
                </a:solidFill>
              </a:defRPr>
            </a:lvl8pPr>
            <a:lvl9pPr marL="4114800" lvl="8" indent="-228600" algn="l">
              <a:lnSpc>
                <a:spcPct val="90000"/>
              </a:lnSpc>
              <a:spcBef>
                <a:spcPts val="400"/>
              </a:spcBef>
              <a:spcAft>
                <a:spcPts val="0"/>
              </a:spcAft>
              <a:buClr>
                <a:srgbClr val="888888"/>
              </a:buClr>
              <a:buSzPts val="1280"/>
              <a:buNone/>
              <a:defRPr sz="1280">
                <a:solidFill>
                  <a:srgbClr val="888888"/>
                </a:solidFill>
              </a:defRPr>
            </a:lvl9pPr>
          </a:lstStyle>
          <a:p>
            <a:endParaRPr/>
          </a:p>
        </p:txBody>
      </p:sp>
      <p:sp>
        <p:nvSpPr>
          <p:cNvPr id="26" name="Google Shape;26;p5"/>
          <p:cNvSpPr txBox="1">
            <a:spLocks noGrp="1"/>
          </p:cNvSpPr>
          <p:nvPr>
            <p:ph type="dt" idx="10"/>
          </p:nvPr>
        </p:nvSpPr>
        <p:spPr>
          <a:xfrm>
            <a:off x="502920" y="8475136"/>
            <a:ext cx="1645920" cy="48683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5"/>
          <p:cNvSpPr txBox="1">
            <a:spLocks noGrp="1"/>
          </p:cNvSpPr>
          <p:nvPr>
            <p:ph type="ftr" idx="11"/>
          </p:nvPr>
        </p:nvSpPr>
        <p:spPr>
          <a:xfrm>
            <a:off x="2423160" y="8475136"/>
            <a:ext cx="2468880" cy="48683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5"/>
          <p:cNvSpPr txBox="1">
            <a:spLocks noGrp="1"/>
          </p:cNvSpPr>
          <p:nvPr>
            <p:ph type="sldNum" idx="12"/>
          </p:nvPr>
        </p:nvSpPr>
        <p:spPr>
          <a:xfrm>
            <a:off x="5166360" y="8475136"/>
            <a:ext cx="1645920" cy="48683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6"/>
          <p:cNvSpPr txBox="1">
            <a:spLocks noGrp="1"/>
          </p:cNvSpPr>
          <p:nvPr>
            <p:ph type="title"/>
          </p:nvPr>
        </p:nvSpPr>
        <p:spPr>
          <a:xfrm>
            <a:off x="502920" y="486836"/>
            <a:ext cx="6309360" cy="1767417"/>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6"/>
          <p:cNvSpPr txBox="1">
            <a:spLocks noGrp="1"/>
          </p:cNvSpPr>
          <p:nvPr>
            <p:ph type="body" idx="1"/>
          </p:nvPr>
        </p:nvSpPr>
        <p:spPr>
          <a:xfrm>
            <a:off x="502920" y="2434167"/>
            <a:ext cx="3108960" cy="5801784"/>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00"/>
              </a:spcBef>
              <a:spcAft>
                <a:spcPts val="0"/>
              </a:spcAft>
              <a:buClr>
                <a:schemeClr val="dk1"/>
              </a:buClr>
              <a:buSzPts val="1800"/>
              <a:buChar char="•"/>
              <a:defRPr/>
            </a:lvl1pPr>
            <a:lvl2pPr marL="914400" lvl="1" indent="-342900" algn="l">
              <a:lnSpc>
                <a:spcPct val="90000"/>
              </a:lnSpc>
              <a:spcBef>
                <a:spcPts val="400"/>
              </a:spcBef>
              <a:spcAft>
                <a:spcPts val="0"/>
              </a:spcAft>
              <a:buClr>
                <a:schemeClr val="dk1"/>
              </a:buClr>
              <a:buSzPts val="1800"/>
              <a:buChar char="•"/>
              <a:defRPr/>
            </a:lvl2pPr>
            <a:lvl3pPr marL="1371600" lvl="2" indent="-342900" algn="l">
              <a:lnSpc>
                <a:spcPct val="90000"/>
              </a:lnSpc>
              <a:spcBef>
                <a:spcPts val="400"/>
              </a:spcBef>
              <a:spcAft>
                <a:spcPts val="0"/>
              </a:spcAft>
              <a:buClr>
                <a:schemeClr val="dk1"/>
              </a:buClr>
              <a:buSzPts val="1800"/>
              <a:buChar char="•"/>
              <a:defRPr/>
            </a:lvl3pPr>
            <a:lvl4pPr marL="1828800" lvl="3" indent="-342900" algn="l">
              <a:lnSpc>
                <a:spcPct val="90000"/>
              </a:lnSpc>
              <a:spcBef>
                <a:spcPts val="400"/>
              </a:spcBef>
              <a:spcAft>
                <a:spcPts val="0"/>
              </a:spcAft>
              <a:buClr>
                <a:schemeClr val="dk1"/>
              </a:buClr>
              <a:buSzPts val="1800"/>
              <a:buChar char="•"/>
              <a:defRPr/>
            </a:lvl4pPr>
            <a:lvl5pPr marL="2286000" lvl="4" indent="-342900" algn="l">
              <a:lnSpc>
                <a:spcPct val="90000"/>
              </a:lnSpc>
              <a:spcBef>
                <a:spcPts val="400"/>
              </a:spcBef>
              <a:spcAft>
                <a:spcPts val="0"/>
              </a:spcAft>
              <a:buClr>
                <a:schemeClr val="dk1"/>
              </a:buClr>
              <a:buSzPts val="1800"/>
              <a:buChar char="•"/>
              <a:defRPr/>
            </a:lvl5pPr>
            <a:lvl6pPr marL="2743200" lvl="5" indent="-342900" algn="l">
              <a:lnSpc>
                <a:spcPct val="90000"/>
              </a:lnSpc>
              <a:spcBef>
                <a:spcPts val="400"/>
              </a:spcBef>
              <a:spcAft>
                <a:spcPts val="0"/>
              </a:spcAft>
              <a:buClr>
                <a:schemeClr val="dk1"/>
              </a:buClr>
              <a:buSzPts val="1800"/>
              <a:buChar char="•"/>
              <a:defRPr/>
            </a:lvl6pPr>
            <a:lvl7pPr marL="3200400" lvl="6" indent="-342900" algn="l">
              <a:lnSpc>
                <a:spcPct val="90000"/>
              </a:lnSpc>
              <a:spcBef>
                <a:spcPts val="400"/>
              </a:spcBef>
              <a:spcAft>
                <a:spcPts val="0"/>
              </a:spcAft>
              <a:buClr>
                <a:schemeClr val="dk1"/>
              </a:buClr>
              <a:buSzPts val="1800"/>
              <a:buChar char="•"/>
              <a:defRPr/>
            </a:lvl7pPr>
            <a:lvl8pPr marL="3657600" lvl="7" indent="-342900" algn="l">
              <a:lnSpc>
                <a:spcPct val="90000"/>
              </a:lnSpc>
              <a:spcBef>
                <a:spcPts val="400"/>
              </a:spcBef>
              <a:spcAft>
                <a:spcPts val="0"/>
              </a:spcAft>
              <a:buClr>
                <a:schemeClr val="dk1"/>
              </a:buClr>
              <a:buSzPts val="1800"/>
              <a:buChar char="•"/>
              <a:defRPr/>
            </a:lvl8pPr>
            <a:lvl9pPr marL="4114800" lvl="8" indent="-342900" algn="l">
              <a:lnSpc>
                <a:spcPct val="90000"/>
              </a:lnSpc>
              <a:spcBef>
                <a:spcPts val="400"/>
              </a:spcBef>
              <a:spcAft>
                <a:spcPts val="0"/>
              </a:spcAft>
              <a:buClr>
                <a:schemeClr val="dk1"/>
              </a:buClr>
              <a:buSzPts val="1800"/>
              <a:buChar char="•"/>
              <a:defRPr/>
            </a:lvl9pPr>
          </a:lstStyle>
          <a:p>
            <a:endParaRPr/>
          </a:p>
        </p:txBody>
      </p:sp>
      <p:sp>
        <p:nvSpPr>
          <p:cNvPr id="32" name="Google Shape;32;p6"/>
          <p:cNvSpPr txBox="1">
            <a:spLocks noGrp="1"/>
          </p:cNvSpPr>
          <p:nvPr>
            <p:ph type="body" idx="2"/>
          </p:nvPr>
        </p:nvSpPr>
        <p:spPr>
          <a:xfrm>
            <a:off x="3703320" y="2434167"/>
            <a:ext cx="3108960" cy="5801784"/>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00"/>
              </a:spcBef>
              <a:spcAft>
                <a:spcPts val="0"/>
              </a:spcAft>
              <a:buClr>
                <a:schemeClr val="dk1"/>
              </a:buClr>
              <a:buSzPts val="1800"/>
              <a:buChar char="•"/>
              <a:defRPr/>
            </a:lvl1pPr>
            <a:lvl2pPr marL="914400" lvl="1" indent="-342900" algn="l">
              <a:lnSpc>
                <a:spcPct val="90000"/>
              </a:lnSpc>
              <a:spcBef>
                <a:spcPts val="400"/>
              </a:spcBef>
              <a:spcAft>
                <a:spcPts val="0"/>
              </a:spcAft>
              <a:buClr>
                <a:schemeClr val="dk1"/>
              </a:buClr>
              <a:buSzPts val="1800"/>
              <a:buChar char="•"/>
              <a:defRPr/>
            </a:lvl2pPr>
            <a:lvl3pPr marL="1371600" lvl="2" indent="-342900" algn="l">
              <a:lnSpc>
                <a:spcPct val="90000"/>
              </a:lnSpc>
              <a:spcBef>
                <a:spcPts val="400"/>
              </a:spcBef>
              <a:spcAft>
                <a:spcPts val="0"/>
              </a:spcAft>
              <a:buClr>
                <a:schemeClr val="dk1"/>
              </a:buClr>
              <a:buSzPts val="1800"/>
              <a:buChar char="•"/>
              <a:defRPr/>
            </a:lvl3pPr>
            <a:lvl4pPr marL="1828800" lvl="3" indent="-342900" algn="l">
              <a:lnSpc>
                <a:spcPct val="90000"/>
              </a:lnSpc>
              <a:spcBef>
                <a:spcPts val="400"/>
              </a:spcBef>
              <a:spcAft>
                <a:spcPts val="0"/>
              </a:spcAft>
              <a:buClr>
                <a:schemeClr val="dk1"/>
              </a:buClr>
              <a:buSzPts val="1800"/>
              <a:buChar char="•"/>
              <a:defRPr/>
            </a:lvl4pPr>
            <a:lvl5pPr marL="2286000" lvl="4" indent="-342900" algn="l">
              <a:lnSpc>
                <a:spcPct val="90000"/>
              </a:lnSpc>
              <a:spcBef>
                <a:spcPts val="400"/>
              </a:spcBef>
              <a:spcAft>
                <a:spcPts val="0"/>
              </a:spcAft>
              <a:buClr>
                <a:schemeClr val="dk1"/>
              </a:buClr>
              <a:buSzPts val="1800"/>
              <a:buChar char="•"/>
              <a:defRPr/>
            </a:lvl5pPr>
            <a:lvl6pPr marL="2743200" lvl="5" indent="-342900" algn="l">
              <a:lnSpc>
                <a:spcPct val="90000"/>
              </a:lnSpc>
              <a:spcBef>
                <a:spcPts val="400"/>
              </a:spcBef>
              <a:spcAft>
                <a:spcPts val="0"/>
              </a:spcAft>
              <a:buClr>
                <a:schemeClr val="dk1"/>
              </a:buClr>
              <a:buSzPts val="1800"/>
              <a:buChar char="•"/>
              <a:defRPr/>
            </a:lvl6pPr>
            <a:lvl7pPr marL="3200400" lvl="6" indent="-342900" algn="l">
              <a:lnSpc>
                <a:spcPct val="90000"/>
              </a:lnSpc>
              <a:spcBef>
                <a:spcPts val="400"/>
              </a:spcBef>
              <a:spcAft>
                <a:spcPts val="0"/>
              </a:spcAft>
              <a:buClr>
                <a:schemeClr val="dk1"/>
              </a:buClr>
              <a:buSzPts val="1800"/>
              <a:buChar char="•"/>
              <a:defRPr/>
            </a:lvl7pPr>
            <a:lvl8pPr marL="3657600" lvl="7" indent="-342900" algn="l">
              <a:lnSpc>
                <a:spcPct val="90000"/>
              </a:lnSpc>
              <a:spcBef>
                <a:spcPts val="400"/>
              </a:spcBef>
              <a:spcAft>
                <a:spcPts val="0"/>
              </a:spcAft>
              <a:buClr>
                <a:schemeClr val="dk1"/>
              </a:buClr>
              <a:buSzPts val="1800"/>
              <a:buChar char="•"/>
              <a:defRPr/>
            </a:lvl8pPr>
            <a:lvl9pPr marL="4114800" lvl="8" indent="-342900" algn="l">
              <a:lnSpc>
                <a:spcPct val="90000"/>
              </a:lnSpc>
              <a:spcBef>
                <a:spcPts val="400"/>
              </a:spcBef>
              <a:spcAft>
                <a:spcPts val="0"/>
              </a:spcAft>
              <a:buClr>
                <a:schemeClr val="dk1"/>
              </a:buClr>
              <a:buSzPts val="1800"/>
              <a:buChar char="•"/>
              <a:defRPr/>
            </a:lvl9pPr>
          </a:lstStyle>
          <a:p>
            <a:endParaRPr/>
          </a:p>
        </p:txBody>
      </p:sp>
      <p:sp>
        <p:nvSpPr>
          <p:cNvPr id="33" name="Google Shape;33;p6"/>
          <p:cNvSpPr txBox="1">
            <a:spLocks noGrp="1"/>
          </p:cNvSpPr>
          <p:nvPr>
            <p:ph type="dt" idx="10"/>
          </p:nvPr>
        </p:nvSpPr>
        <p:spPr>
          <a:xfrm>
            <a:off x="502920" y="8475136"/>
            <a:ext cx="1645920" cy="48683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6"/>
          <p:cNvSpPr txBox="1">
            <a:spLocks noGrp="1"/>
          </p:cNvSpPr>
          <p:nvPr>
            <p:ph type="ftr" idx="11"/>
          </p:nvPr>
        </p:nvSpPr>
        <p:spPr>
          <a:xfrm>
            <a:off x="2423160" y="8475136"/>
            <a:ext cx="2468880" cy="48683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6"/>
          <p:cNvSpPr txBox="1">
            <a:spLocks noGrp="1"/>
          </p:cNvSpPr>
          <p:nvPr>
            <p:ph type="sldNum" idx="12"/>
          </p:nvPr>
        </p:nvSpPr>
        <p:spPr>
          <a:xfrm>
            <a:off x="5166360" y="8475136"/>
            <a:ext cx="1645920" cy="48683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7"/>
          <p:cNvSpPr txBox="1">
            <a:spLocks noGrp="1"/>
          </p:cNvSpPr>
          <p:nvPr>
            <p:ph type="title"/>
          </p:nvPr>
        </p:nvSpPr>
        <p:spPr>
          <a:xfrm>
            <a:off x="503873" y="486836"/>
            <a:ext cx="6309360" cy="1767417"/>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7"/>
          <p:cNvSpPr txBox="1">
            <a:spLocks noGrp="1"/>
          </p:cNvSpPr>
          <p:nvPr>
            <p:ph type="body" idx="1"/>
          </p:nvPr>
        </p:nvSpPr>
        <p:spPr>
          <a:xfrm>
            <a:off x="503874" y="2241551"/>
            <a:ext cx="3094672" cy="1098549"/>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800"/>
              </a:spcBef>
              <a:spcAft>
                <a:spcPts val="0"/>
              </a:spcAft>
              <a:buClr>
                <a:schemeClr val="dk1"/>
              </a:buClr>
              <a:buSzPts val="1920"/>
              <a:buNone/>
              <a:defRPr sz="1920" b="1"/>
            </a:lvl1pPr>
            <a:lvl2pPr marL="914400" lvl="1" indent="-228600" algn="l">
              <a:lnSpc>
                <a:spcPct val="90000"/>
              </a:lnSpc>
              <a:spcBef>
                <a:spcPts val="400"/>
              </a:spcBef>
              <a:spcAft>
                <a:spcPts val="0"/>
              </a:spcAft>
              <a:buClr>
                <a:schemeClr val="dk1"/>
              </a:buClr>
              <a:buSzPts val="1600"/>
              <a:buNone/>
              <a:defRPr sz="1600" b="1"/>
            </a:lvl2pPr>
            <a:lvl3pPr marL="1371600" lvl="2" indent="-228600" algn="l">
              <a:lnSpc>
                <a:spcPct val="90000"/>
              </a:lnSpc>
              <a:spcBef>
                <a:spcPts val="400"/>
              </a:spcBef>
              <a:spcAft>
                <a:spcPts val="0"/>
              </a:spcAft>
              <a:buClr>
                <a:schemeClr val="dk1"/>
              </a:buClr>
              <a:buSzPts val="1440"/>
              <a:buNone/>
              <a:defRPr sz="1440" b="1"/>
            </a:lvl3pPr>
            <a:lvl4pPr marL="1828800" lvl="3" indent="-228600" algn="l">
              <a:lnSpc>
                <a:spcPct val="90000"/>
              </a:lnSpc>
              <a:spcBef>
                <a:spcPts val="400"/>
              </a:spcBef>
              <a:spcAft>
                <a:spcPts val="0"/>
              </a:spcAft>
              <a:buClr>
                <a:schemeClr val="dk1"/>
              </a:buClr>
              <a:buSzPts val="1280"/>
              <a:buNone/>
              <a:defRPr sz="1280" b="1"/>
            </a:lvl4pPr>
            <a:lvl5pPr marL="2286000" lvl="4" indent="-228600" algn="l">
              <a:lnSpc>
                <a:spcPct val="90000"/>
              </a:lnSpc>
              <a:spcBef>
                <a:spcPts val="400"/>
              </a:spcBef>
              <a:spcAft>
                <a:spcPts val="0"/>
              </a:spcAft>
              <a:buClr>
                <a:schemeClr val="dk1"/>
              </a:buClr>
              <a:buSzPts val="1280"/>
              <a:buNone/>
              <a:defRPr sz="1280" b="1"/>
            </a:lvl5pPr>
            <a:lvl6pPr marL="2743200" lvl="5" indent="-228600" algn="l">
              <a:lnSpc>
                <a:spcPct val="90000"/>
              </a:lnSpc>
              <a:spcBef>
                <a:spcPts val="400"/>
              </a:spcBef>
              <a:spcAft>
                <a:spcPts val="0"/>
              </a:spcAft>
              <a:buClr>
                <a:schemeClr val="dk1"/>
              </a:buClr>
              <a:buSzPts val="1280"/>
              <a:buNone/>
              <a:defRPr sz="1280" b="1"/>
            </a:lvl6pPr>
            <a:lvl7pPr marL="3200400" lvl="6" indent="-228600" algn="l">
              <a:lnSpc>
                <a:spcPct val="90000"/>
              </a:lnSpc>
              <a:spcBef>
                <a:spcPts val="400"/>
              </a:spcBef>
              <a:spcAft>
                <a:spcPts val="0"/>
              </a:spcAft>
              <a:buClr>
                <a:schemeClr val="dk1"/>
              </a:buClr>
              <a:buSzPts val="1280"/>
              <a:buNone/>
              <a:defRPr sz="1280" b="1"/>
            </a:lvl7pPr>
            <a:lvl8pPr marL="3657600" lvl="7" indent="-228600" algn="l">
              <a:lnSpc>
                <a:spcPct val="90000"/>
              </a:lnSpc>
              <a:spcBef>
                <a:spcPts val="400"/>
              </a:spcBef>
              <a:spcAft>
                <a:spcPts val="0"/>
              </a:spcAft>
              <a:buClr>
                <a:schemeClr val="dk1"/>
              </a:buClr>
              <a:buSzPts val="1280"/>
              <a:buNone/>
              <a:defRPr sz="1280" b="1"/>
            </a:lvl8pPr>
            <a:lvl9pPr marL="4114800" lvl="8" indent="-228600" algn="l">
              <a:lnSpc>
                <a:spcPct val="90000"/>
              </a:lnSpc>
              <a:spcBef>
                <a:spcPts val="400"/>
              </a:spcBef>
              <a:spcAft>
                <a:spcPts val="0"/>
              </a:spcAft>
              <a:buClr>
                <a:schemeClr val="dk1"/>
              </a:buClr>
              <a:buSzPts val="1280"/>
              <a:buNone/>
              <a:defRPr sz="1280" b="1"/>
            </a:lvl9pPr>
          </a:lstStyle>
          <a:p>
            <a:endParaRPr/>
          </a:p>
        </p:txBody>
      </p:sp>
      <p:sp>
        <p:nvSpPr>
          <p:cNvPr id="39" name="Google Shape;39;p7"/>
          <p:cNvSpPr txBox="1">
            <a:spLocks noGrp="1"/>
          </p:cNvSpPr>
          <p:nvPr>
            <p:ph type="body" idx="2"/>
          </p:nvPr>
        </p:nvSpPr>
        <p:spPr>
          <a:xfrm>
            <a:off x="503874" y="3340100"/>
            <a:ext cx="3094672" cy="4912784"/>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00"/>
              </a:spcBef>
              <a:spcAft>
                <a:spcPts val="0"/>
              </a:spcAft>
              <a:buClr>
                <a:schemeClr val="dk1"/>
              </a:buClr>
              <a:buSzPts val="1800"/>
              <a:buChar char="•"/>
              <a:defRPr/>
            </a:lvl1pPr>
            <a:lvl2pPr marL="914400" lvl="1" indent="-342900" algn="l">
              <a:lnSpc>
                <a:spcPct val="90000"/>
              </a:lnSpc>
              <a:spcBef>
                <a:spcPts val="400"/>
              </a:spcBef>
              <a:spcAft>
                <a:spcPts val="0"/>
              </a:spcAft>
              <a:buClr>
                <a:schemeClr val="dk1"/>
              </a:buClr>
              <a:buSzPts val="1800"/>
              <a:buChar char="•"/>
              <a:defRPr/>
            </a:lvl2pPr>
            <a:lvl3pPr marL="1371600" lvl="2" indent="-342900" algn="l">
              <a:lnSpc>
                <a:spcPct val="90000"/>
              </a:lnSpc>
              <a:spcBef>
                <a:spcPts val="400"/>
              </a:spcBef>
              <a:spcAft>
                <a:spcPts val="0"/>
              </a:spcAft>
              <a:buClr>
                <a:schemeClr val="dk1"/>
              </a:buClr>
              <a:buSzPts val="1800"/>
              <a:buChar char="•"/>
              <a:defRPr/>
            </a:lvl3pPr>
            <a:lvl4pPr marL="1828800" lvl="3" indent="-342900" algn="l">
              <a:lnSpc>
                <a:spcPct val="90000"/>
              </a:lnSpc>
              <a:spcBef>
                <a:spcPts val="400"/>
              </a:spcBef>
              <a:spcAft>
                <a:spcPts val="0"/>
              </a:spcAft>
              <a:buClr>
                <a:schemeClr val="dk1"/>
              </a:buClr>
              <a:buSzPts val="1800"/>
              <a:buChar char="•"/>
              <a:defRPr/>
            </a:lvl4pPr>
            <a:lvl5pPr marL="2286000" lvl="4" indent="-342900" algn="l">
              <a:lnSpc>
                <a:spcPct val="90000"/>
              </a:lnSpc>
              <a:spcBef>
                <a:spcPts val="400"/>
              </a:spcBef>
              <a:spcAft>
                <a:spcPts val="0"/>
              </a:spcAft>
              <a:buClr>
                <a:schemeClr val="dk1"/>
              </a:buClr>
              <a:buSzPts val="1800"/>
              <a:buChar char="•"/>
              <a:defRPr/>
            </a:lvl5pPr>
            <a:lvl6pPr marL="2743200" lvl="5" indent="-342900" algn="l">
              <a:lnSpc>
                <a:spcPct val="90000"/>
              </a:lnSpc>
              <a:spcBef>
                <a:spcPts val="400"/>
              </a:spcBef>
              <a:spcAft>
                <a:spcPts val="0"/>
              </a:spcAft>
              <a:buClr>
                <a:schemeClr val="dk1"/>
              </a:buClr>
              <a:buSzPts val="1800"/>
              <a:buChar char="•"/>
              <a:defRPr/>
            </a:lvl6pPr>
            <a:lvl7pPr marL="3200400" lvl="6" indent="-342900" algn="l">
              <a:lnSpc>
                <a:spcPct val="90000"/>
              </a:lnSpc>
              <a:spcBef>
                <a:spcPts val="400"/>
              </a:spcBef>
              <a:spcAft>
                <a:spcPts val="0"/>
              </a:spcAft>
              <a:buClr>
                <a:schemeClr val="dk1"/>
              </a:buClr>
              <a:buSzPts val="1800"/>
              <a:buChar char="•"/>
              <a:defRPr/>
            </a:lvl7pPr>
            <a:lvl8pPr marL="3657600" lvl="7" indent="-342900" algn="l">
              <a:lnSpc>
                <a:spcPct val="90000"/>
              </a:lnSpc>
              <a:spcBef>
                <a:spcPts val="400"/>
              </a:spcBef>
              <a:spcAft>
                <a:spcPts val="0"/>
              </a:spcAft>
              <a:buClr>
                <a:schemeClr val="dk1"/>
              </a:buClr>
              <a:buSzPts val="1800"/>
              <a:buChar char="•"/>
              <a:defRPr/>
            </a:lvl8pPr>
            <a:lvl9pPr marL="4114800" lvl="8" indent="-342900" algn="l">
              <a:lnSpc>
                <a:spcPct val="90000"/>
              </a:lnSpc>
              <a:spcBef>
                <a:spcPts val="400"/>
              </a:spcBef>
              <a:spcAft>
                <a:spcPts val="0"/>
              </a:spcAft>
              <a:buClr>
                <a:schemeClr val="dk1"/>
              </a:buClr>
              <a:buSzPts val="1800"/>
              <a:buChar char="•"/>
              <a:defRPr/>
            </a:lvl9pPr>
          </a:lstStyle>
          <a:p>
            <a:endParaRPr/>
          </a:p>
        </p:txBody>
      </p:sp>
      <p:sp>
        <p:nvSpPr>
          <p:cNvPr id="40" name="Google Shape;40;p7"/>
          <p:cNvSpPr txBox="1">
            <a:spLocks noGrp="1"/>
          </p:cNvSpPr>
          <p:nvPr>
            <p:ph type="body" idx="3"/>
          </p:nvPr>
        </p:nvSpPr>
        <p:spPr>
          <a:xfrm>
            <a:off x="3703320" y="2241551"/>
            <a:ext cx="3109913" cy="1098549"/>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800"/>
              </a:spcBef>
              <a:spcAft>
                <a:spcPts val="0"/>
              </a:spcAft>
              <a:buClr>
                <a:schemeClr val="dk1"/>
              </a:buClr>
              <a:buSzPts val="1920"/>
              <a:buNone/>
              <a:defRPr sz="1920" b="1"/>
            </a:lvl1pPr>
            <a:lvl2pPr marL="914400" lvl="1" indent="-228600" algn="l">
              <a:lnSpc>
                <a:spcPct val="90000"/>
              </a:lnSpc>
              <a:spcBef>
                <a:spcPts val="400"/>
              </a:spcBef>
              <a:spcAft>
                <a:spcPts val="0"/>
              </a:spcAft>
              <a:buClr>
                <a:schemeClr val="dk1"/>
              </a:buClr>
              <a:buSzPts val="1600"/>
              <a:buNone/>
              <a:defRPr sz="1600" b="1"/>
            </a:lvl2pPr>
            <a:lvl3pPr marL="1371600" lvl="2" indent="-228600" algn="l">
              <a:lnSpc>
                <a:spcPct val="90000"/>
              </a:lnSpc>
              <a:spcBef>
                <a:spcPts val="400"/>
              </a:spcBef>
              <a:spcAft>
                <a:spcPts val="0"/>
              </a:spcAft>
              <a:buClr>
                <a:schemeClr val="dk1"/>
              </a:buClr>
              <a:buSzPts val="1440"/>
              <a:buNone/>
              <a:defRPr sz="1440" b="1"/>
            </a:lvl3pPr>
            <a:lvl4pPr marL="1828800" lvl="3" indent="-228600" algn="l">
              <a:lnSpc>
                <a:spcPct val="90000"/>
              </a:lnSpc>
              <a:spcBef>
                <a:spcPts val="400"/>
              </a:spcBef>
              <a:spcAft>
                <a:spcPts val="0"/>
              </a:spcAft>
              <a:buClr>
                <a:schemeClr val="dk1"/>
              </a:buClr>
              <a:buSzPts val="1280"/>
              <a:buNone/>
              <a:defRPr sz="1280" b="1"/>
            </a:lvl4pPr>
            <a:lvl5pPr marL="2286000" lvl="4" indent="-228600" algn="l">
              <a:lnSpc>
                <a:spcPct val="90000"/>
              </a:lnSpc>
              <a:spcBef>
                <a:spcPts val="400"/>
              </a:spcBef>
              <a:spcAft>
                <a:spcPts val="0"/>
              </a:spcAft>
              <a:buClr>
                <a:schemeClr val="dk1"/>
              </a:buClr>
              <a:buSzPts val="1280"/>
              <a:buNone/>
              <a:defRPr sz="1280" b="1"/>
            </a:lvl5pPr>
            <a:lvl6pPr marL="2743200" lvl="5" indent="-228600" algn="l">
              <a:lnSpc>
                <a:spcPct val="90000"/>
              </a:lnSpc>
              <a:spcBef>
                <a:spcPts val="400"/>
              </a:spcBef>
              <a:spcAft>
                <a:spcPts val="0"/>
              </a:spcAft>
              <a:buClr>
                <a:schemeClr val="dk1"/>
              </a:buClr>
              <a:buSzPts val="1280"/>
              <a:buNone/>
              <a:defRPr sz="1280" b="1"/>
            </a:lvl6pPr>
            <a:lvl7pPr marL="3200400" lvl="6" indent="-228600" algn="l">
              <a:lnSpc>
                <a:spcPct val="90000"/>
              </a:lnSpc>
              <a:spcBef>
                <a:spcPts val="400"/>
              </a:spcBef>
              <a:spcAft>
                <a:spcPts val="0"/>
              </a:spcAft>
              <a:buClr>
                <a:schemeClr val="dk1"/>
              </a:buClr>
              <a:buSzPts val="1280"/>
              <a:buNone/>
              <a:defRPr sz="1280" b="1"/>
            </a:lvl7pPr>
            <a:lvl8pPr marL="3657600" lvl="7" indent="-228600" algn="l">
              <a:lnSpc>
                <a:spcPct val="90000"/>
              </a:lnSpc>
              <a:spcBef>
                <a:spcPts val="400"/>
              </a:spcBef>
              <a:spcAft>
                <a:spcPts val="0"/>
              </a:spcAft>
              <a:buClr>
                <a:schemeClr val="dk1"/>
              </a:buClr>
              <a:buSzPts val="1280"/>
              <a:buNone/>
              <a:defRPr sz="1280" b="1"/>
            </a:lvl8pPr>
            <a:lvl9pPr marL="4114800" lvl="8" indent="-228600" algn="l">
              <a:lnSpc>
                <a:spcPct val="90000"/>
              </a:lnSpc>
              <a:spcBef>
                <a:spcPts val="400"/>
              </a:spcBef>
              <a:spcAft>
                <a:spcPts val="0"/>
              </a:spcAft>
              <a:buClr>
                <a:schemeClr val="dk1"/>
              </a:buClr>
              <a:buSzPts val="1280"/>
              <a:buNone/>
              <a:defRPr sz="1280" b="1"/>
            </a:lvl9pPr>
          </a:lstStyle>
          <a:p>
            <a:endParaRPr/>
          </a:p>
        </p:txBody>
      </p:sp>
      <p:sp>
        <p:nvSpPr>
          <p:cNvPr id="41" name="Google Shape;41;p7"/>
          <p:cNvSpPr txBox="1">
            <a:spLocks noGrp="1"/>
          </p:cNvSpPr>
          <p:nvPr>
            <p:ph type="body" idx="4"/>
          </p:nvPr>
        </p:nvSpPr>
        <p:spPr>
          <a:xfrm>
            <a:off x="3703320" y="3340100"/>
            <a:ext cx="3109913" cy="4912784"/>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00"/>
              </a:spcBef>
              <a:spcAft>
                <a:spcPts val="0"/>
              </a:spcAft>
              <a:buClr>
                <a:schemeClr val="dk1"/>
              </a:buClr>
              <a:buSzPts val="1800"/>
              <a:buChar char="•"/>
              <a:defRPr/>
            </a:lvl1pPr>
            <a:lvl2pPr marL="914400" lvl="1" indent="-342900" algn="l">
              <a:lnSpc>
                <a:spcPct val="90000"/>
              </a:lnSpc>
              <a:spcBef>
                <a:spcPts val="400"/>
              </a:spcBef>
              <a:spcAft>
                <a:spcPts val="0"/>
              </a:spcAft>
              <a:buClr>
                <a:schemeClr val="dk1"/>
              </a:buClr>
              <a:buSzPts val="1800"/>
              <a:buChar char="•"/>
              <a:defRPr/>
            </a:lvl2pPr>
            <a:lvl3pPr marL="1371600" lvl="2" indent="-342900" algn="l">
              <a:lnSpc>
                <a:spcPct val="90000"/>
              </a:lnSpc>
              <a:spcBef>
                <a:spcPts val="400"/>
              </a:spcBef>
              <a:spcAft>
                <a:spcPts val="0"/>
              </a:spcAft>
              <a:buClr>
                <a:schemeClr val="dk1"/>
              </a:buClr>
              <a:buSzPts val="1800"/>
              <a:buChar char="•"/>
              <a:defRPr/>
            </a:lvl3pPr>
            <a:lvl4pPr marL="1828800" lvl="3" indent="-342900" algn="l">
              <a:lnSpc>
                <a:spcPct val="90000"/>
              </a:lnSpc>
              <a:spcBef>
                <a:spcPts val="400"/>
              </a:spcBef>
              <a:spcAft>
                <a:spcPts val="0"/>
              </a:spcAft>
              <a:buClr>
                <a:schemeClr val="dk1"/>
              </a:buClr>
              <a:buSzPts val="1800"/>
              <a:buChar char="•"/>
              <a:defRPr/>
            </a:lvl4pPr>
            <a:lvl5pPr marL="2286000" lvl="4" indent="-342900" algn="l">
              <a:lnSpc>
                <a:spcPct val="90000"/>
              </a:lnSpc>
              <a:spcBef>
                <a:spcPts val="400"/>
              </a:spcBef>
              <a:spcAft>
                <a:spcPts val="0"/>
              </a:spcAft>
              <a:buClr>
                <a:schemeClr val="dk1"/>
              </a:buClr>
              <a:buSzPts val="1800"/>
              <a:buChar char="•"/>
              <a:defRPr/>
            </a:lvl5pPr>
            <a:lvl6pPr marL="2743200" lvl="5" indent="-342900" algn="l">
              <a:lnSpc>
                <a:spcPct val="90000"/>
              </a:lnSpc>
              <a:spcBef>
                <a:spcPts val="400"/>
              </a:spcBef>
              <a:spcAft>
                <a:spcPts val="0"/>
              </a:spcAft>
              <a:buClr>
                <a:schemeClr val="dk1"/>
              </a:buClr>
              <a:buSzPts val="1800"/>
              <a:buChar char="•"/>
              <a:defRPr/>
            </a:lvl6pPr>
            <a:lvl7pPr marL="3200400" lvl="6" indent="-342900" algn="l">
              <a:lnSpc>
                <a:spcPct val="90000"/>
              </a:lnSpc>
              <a:spcBef>
                <a:spcPts val="400"/>
              </a:spcBef>
              <a:spcAft>
                <a:spcPts val="0"/>
              </a:spcAft>
              <a:buClr>
                <a:schemeClr val="dk1"/>
              </a:buClr>
              <a:buSzPts val="1800"/>
              <a:buChar char="•"/>
              <a:defRPr/>
            </a:lvl7pPr>
            <a:lvl8pPr marL="3657600" lvl="7" indent="-342900" algn="l">
              <a:lnSpc>
                <a:spcPct val="90000"/>
              </a:lnSpc>
              <a:spcBef>
                <a:spcPts val="400"/>
              </a:spcBef>
              <a:spcAft>
                <a:spcPts val="0"/>
              </a:spcAft>
              <a:buClr>
                <a:schemeClr val="dk1"/>
              </a:buClr>
              <a:buSzPts val="1800"/>
              <a:buChar char="•"/>
              <a:defRPr/>
            </a:lvl8pPr>
            <a:lvl9pPr marL="4114800" lvl="8" indent="-342900" algn="l">
              <a:lnSpc>
                <a:spcPct val="90000"/>
              </a:lnSpc>
              <a:spcBef>
                <a:spcPts val="400"/>
              </a:spcBef>
              <a:spcAft>
                <a:spcPts val="0"/>
              </a:spcAft>
              <a:buClr>
                <a:schemeClr val="dk1"/>
              </a:buClr>
              <a:buSzPts val="1800"/>
              <a:buChar char="•"/>
              <a:defRPr/>
            </a:lvl9pPr>
          </a:lstStyle>
          <a:p>
            <a:endParaRPr/>
          </a:p>
        </p:txBody>
      </p:sp>
      <p:sp>
        <p:nvSpPr>
          <p:cNvPr id="42" name="Google Shape;42;p7"/>
          <p:cNvSpPr txBox="1">
            <a:spLocks noGrp="1"/>
          </p:cNvSpPr>
          <p:nvPr>
            <p:ph type="dt" idx="10"/>
          </p:nvPr>
        </p:nvSpPr>
        <p:spPr>
          <a:xfrm>
            <a:off x="502920" y="8475136"/>
            <a:ext cx="1645920" cy="48683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7"/>
          <p:cNvSpPr txBox="1">
            <a:spLocks noGrp="1"/>
          </p:cNvSpPr>
          <p:nvPr>
            <p:ph type="ftr" idx="11"/>
          </p:nvPr>
        </p:nvSpPr>
        <p:spPr>
          <a:xfrm>
            <a:off x="2423160" y="8475136"/>
            <a:ext cx="2468880" cy="48683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7"/>
          <p:cNvSpPr txBox="1">
            <a:spLocks noGrp="1"/>
          </p:cNvSpPr>
          <p:nvPr>
            <p:ph type="sldNum" idx="12"/>
          </p:nvPr>
        </p:nvSpPr>
        <p:spPr>
          <a:xfrm>
            <a:off x="5166360" y="8475136"/>
            <a:ext cx="1645920" cy="48683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8"/>
          <p:cNvSpPr txBox="1">
            <a:spLocks noGrp="1"/>
          </p:cNvSpPr>
          <p:nvPr>
            <p:ph type="title"/>
          </p:nvPr>
        </p:nvSpPr>
        <p:spPr>
          <a:xfrm>
            <a:off x="502920" y="486836"/>
            <a:ext cx="6309360" cy="1767417"/>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8"/>
          <p:cNvSpPr txBox="1">
            <a:spLocks noGrp="1"/>
          </p:cNvSpPr>
          <p:nvPr>
            <p:ph type="dt" idx="10"/>
          </p:nvPr>
        </p:nvSpPr>
        <p:spPr>
          <a:xfrm>
            <a:off x="502920" y="8475136"/>
            <a:ext cx="1645920" cy="48683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8"/>
          <p:cNvSpPr txBox="1">
            <a:spLocks noGrp="1"/>
          </p:cNvSpPr>
          <p:nvPr>
            <p:ph type="ftr" idx="11"/>
          </p:nvPr>
        </p:nvSpPr>
        <p:spPr>
          <a:xfrm>
            <a:off x="2423160" y="8475136"/>
            <a:ext cx="2468880" cy="48683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8"/>
          <p:cNvSpPr txBox="1">
            <a:spLocks noGrp="1"/>
          </p:cNvSpPr>
          <p:nvPr>
            <p:ph type="sldNum" idx="12"/>
          </p:nvPr>
        </p:nvSpPr>
        <p:spPr>
          <a:xfrm>
            <a:off x="5166360" y="8475136"/>
            <a:ext cx="1645920" cy="48683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9"/>
          <p:cNvSpPr txBox="1">
            <a:spLocks noGrp="1"/>
          </p:cNvSpPr>
          <p:nvPr>
            <p:ph type="dt" idx="10"/>
          </p:nvPr>
        </p:nvSpPr>
        <p:spPr>
          <a:xfrm>
            <a:off x="502920" y="8475136"/>
            <a:ext cx="1645920" cy="48683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9"/>
          <p:cNvSpPr txBox="1">
            <a:spLocks noGrp="1"/>
          </p:cNvSpPr>
          <p:nvPr>
            <p:ph type="ftr" idx="11"/>
          </p:nvPr>
        </p:nvSpPr>
        <p:spPr>
          <a:xfrm>
            <a:off x="2423160" y="8475136"/>
            <a:ext cx="2468880" cy="48683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9"/>
          <p:cNvSpPr txBox="1">
            <a:spLocks noGrp="1"/>
          </p:cNvSpPr>
          <p:nvPr>
            <p:ph type="sldNum" idx="12"/>
          </p:nvPr>
        </p:nvSpPr>
        <p:spPr>
          <a:xfrm>
            <a:off x="5166360" y="8475136"/>
            <a:ext cx="1645920" cy="48683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10"/>
          <p:cNvSpPr txBox="1">
            <a:spLocks noGrp="1"/>
          </p:cNvSpPr>
          <p:nvPr>
            <p:ph type="title"/>
          </p:nvPr>
        </p:nvSpPr>
        <p:spPr>
          <a:xfrm>
            <a:off x="503873" y="609600"/>
            <a:ext cx="2359342" cy="21336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560"/>
              <a:buFont typeface="Arial"/>
              <a:buNone/>
              <a:defRPr sz="256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0"/>
          <p:cNvSpPr txBox="1">
            <a:spLocks noGrp="1"/>
          </p:cNvSpPr>
          <p:nvPr>
            <p:ph type="body" idx="1"/>
          </p:nvPr>
        </p:nvSpPr>
        <p:spPr>
          <a:xfrm>
            <a:off x="3109913" y="1316569"/>
            <a:ext cx="3703320" cy="6498167"/>
          </a:xfrm>
          <a:prstGeom prst="rect">
            <a:avLst/>
          </a:prstGeom>
          <a:noFill/>
          <a:ln>
            <a:noFill/>
          </a:ln>
        </p:spPr>
        <p:txBody>
          <a:bodyPr spcFirstLastPara="1" wrap="square" lIns="91425" tIns="45700" rIns="91425" bIns="45700" anchor="t" anchorCtr="0">
            <a:normAutofit/>
          </a:bodyPr>
          <a:lstStyle>
            <a:lvl1pPr marL="457200" lvl="0" indent="-391160" algn="l">
              <a:lnSpc>
                <a:spcPct val="90000"/>
              </a:lnSpc>
              <a:spcBef>
                <a:spcPts val="800"/>
              </a:spcBef>
              <a:spcAft>
                <a:spcPts val="0"/>
              </a:spcAft>
              <a:buClr>
                <a:schemeClr val="dk1"/>
              </a:buClr>
              <a:buSzPts val="2560"/>
              <a:buChar char="•"/>
              <a:defRPr sz="2560"/>
            </a:lvl1pPr>
            <a:lvl2pPr marL="914400" lvl="1" indent="-370840" algn="l">
              <a:lnSpc>
                <a:spcPct val="90000"/>
              </a:lnSpc>
              <a:spcBef>
                <a:spcPts val="400"/>
              </a:spcBef>
              <a:spcAft>
                <a:spcPts val="0"/>
              </a:spcAft>
              <a:buClr>
                <a:schemeClr val="dk1"/>
              </a:buClr>
              <a:buSzPts val="2240"/>
              <a:buChar char="•"/>
              <a:defRPr sz="2240"/>
            </a:lvl2pPr>
            <a:lvl3pPr marL="1371600" lvl="2" indent="-350519" algn="l">
              <a:lnSpc>
                <a:spcPct val="90000"/>
              </a:lnSpc>
              <a:spcBef>
                <a:spcPts val="400"/>
              </a:spcBef>
              <a:spcAft>
                <a:spcPts val="0"/>
              </a:spcAft>
              <a:buClr>
                <a:schemeClr val="dk1"/>
              </a:buClr>
              <a:buSzPts val="1920"/>
              <a:buChar char="•"/>
              <a:defRPr sz="1920"/>
            </a:lvl3pPr>
            <a:lvl4pPr marL="1828800" lvl="3" indent="-330200" algn="l">
              <a:lnSpc>
                <a:spcPct val="90000"/>
              </a:lnSpc>
              <a:spcBef>
                <a:spcPts val="400"/>
              </a:spcBef>
              <a:spcAft>
                <a:spcPts val="0"/>
              </a:spcAft>
              <a:buClr>
                <a:schemeClr val="dk1"/>
              </a:buClr>
              <a:buSzPts val="1600"/>
              <a:buChar char="•"/>
              <a:defRPr sz="1600"/>
            </a:lvl4pPr>
            <a:lvl5pPr marL="2286000" lvl="4" indent="-330200" algn="l">
              <a:lnSpc>
                <a:spcPct val="90000"/>
              </a:lnSpc>
              <a:spcBef>
                <a:spcPts val="400"/>
              </a:spcBef>
              <a:spcAft>
                <a:spcPts val="0"/>
              </a:spcAft>
              <a:buClr>
                <a:schemeClr val="dk1"/>
              </a:buClr>
              <a:buSzPts val="1600"/>
              <a:buChar char="•"/>
              <a:defRPr sz="1600"/>
            </a:lvl5pPr>
            <a:lvl6pPr marL="2743200" lvl="5" indent="-330200" algn="l">
              <a:lnSpc>
                <a:spcPct val="90000"/>
              </a:lnSpc>
              <a:spcBef>
                <a:spcPts val="400"/>
              </a:spcBef>
              <a:spcAft>
                <a:spcPts val="0"/>
              </a:spcAft>
              <a:buClr>
                <a:schemeClr val="dk1"/>
              </a:buClr>
              <a:buSzPts val="1600"/>
              <a:buChar char="•"/>
              <a:defRPr sz="1600"/>
            </a:lvl6pPr>
            <a:lvl7pPr marL="3200400" lvl="6" indent="-330200" algn="l">
              <a:lnSpc>
                <a:spcPct val="90000"/>
              </a:lnSpc>
              <a:spcBef>
                <a:spcPts val="400"/>
              </a:spcBef>
              <a:spcAft>
                <a:spcPts val="0"/>
              </a:spcAft>
              <a:buClr>
                <a:schemeClr val="dk1"/>
              </a:buClr>
              <a:buSzPts val="1600"/>
              <a:buChar char="•"/>
              <a:defRPr sz="1600"/>
            </a:lvl7pPr>
            <a:lvl8pPr marL="3657600" lvl="7" indent="-330200" algn="l">
              <a:lnSpc>
                <a:spcPct val="90000"/>
              </a:lnSpc>
              <a:spcBef>
                <a:spcPts val="400"/>
              </a:spcBef>
              <a:spcAft>
                <a:spcPts val="0"/>
              </a:spcAft>
              <a:buClr>
                <a:schemeClr val="dk1"/>
              </a:buClr>
              <a:buSzPts val="1600"/>
              <a:buChar char="•"/>
              <a:defRPr sz="1600"/>
            </a:lvl8pPr>
            <a:lvl9pPr marL="4114800" lvl="8" indent="-330200" algn="l">
              <a:lnSpc>
                <a:spcPct val="90000"/>
              </a:lnSpc>
              <a:spcBef>
                <a:spcPts val="400"/>
              </a:spcBef>
              <a:spcAft>
                <a:spcPts val="0"/>
              </a:spcAft>
              <a:buClr>
                <a:schemeClr val="dk1"/>
              </a:buClr>
              <a:buSzPts val="1600"/>
              <a:buChar char="•"/>
              <a:defRPr sz="1600"/>
            </a:lvl9pPr>
          </a:lstStyle>
          <a:p>
            <a:endParaRPr/>
          </a:p>
        </p:txBody>
      </p:sp>
      <p:sp>
        <p:nvSpPr>
          <p:cNvPr id="57" name="Google Shape;57;p10"/>
          <p:cNvSpPr txBox="1">
            <a:spLocks noGrp="1"/>
          </p:cNvSpPr>
          <p:nvPr>
            <p:ph type="body" idx="2"/>
          </p:nvPr>
        </p:nvSpPr>
        <p:spPr>
          <a:xfrm>
            <a:off x="503873" y="2743200"/>
            <a:ext cx="2359342" cy="508211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800"/>
              </a:spcBef>
              <a:spcAft>
                <a:spcPts val="0"/>
              </a:spcAft>
              <a:buClr>
                <a:schemeClr val="dk1"/>
              </a:buClr>
              <a:buSzPts val="1280"/>
              <a:buNone/>
              <a:defRPr sz="1280"/>
            </a:lvl1pPr>
            <a:lvl2pPr marL="914400" lvl="1" indent="-228600" algn="l">
              <a:lnSpc>
                <a:spcPct val="90000"/>
              </a:lnSpc>
              <a:spcBef>
                <a:spcPts val="400"/>
              </a:spcBef>
              <a:spcAft>
                <a:spcPts val="0"/>
              </a:spcAft>
              <a:buClr>
                <a:schemeClr val="dk1"/>
              </a:buClr>
              <a:buSzPts val="1120"/>
              <a:buNone/>
              <a:defRPr sz="1120"/>
            </a:lvl2pPr>
            <a:lvl3pPr marL="1371600" lvl="2" indent="-228600" algn="l">
              <a:lnSpc>
                <a:spcPct val="90000"/>
              </a:lnSpc>
              <a:spcBef>
                <a:spcPts val="400"/>
              </a:spcBef>
              <a:spcAft>
                <a:spcPts val="0"/>
              </a:spcAft>
              <a:buClr>
                <a:schemeClr val="dk1"/>
              </a:buClr>
              <a:buSzPts val="960"/>
              <a:buNone/>
              <a:defRPr sz="960"/>
            </a:lvl3pPr>
            <a:lvl4pPr marL="1828800" lvl="3" indent="-228600" algn="l">
              <a:lnSpc>
                <a:spcPct val="90000"/>
              </a:lnSpc>
              <a:spcBef>
                <a:spcPts val="400"/>
              </a:spcBef>
              <a:spcAft>
                <a:spcPts val="0"/>
              </a:spcAft>
              <a:buClr>
                <a:schemeClr val="dk1"/>
              </a:buClr>
              <a:buSzPts val="800"/>
              <a:buNone/>
              <a:defRPr sz="800"/>
            </a:lvl4pPr>
            <a:lvl5pPr marL="2286000" lvl="4" indent="-228600" algn="l">
              <a:lnSpc>
                <a:spcPct val="90000"/>
              </a:lnSpc>
              <a:spcBef>
                <a:spcPts val="400"/>
              </a:spcBef>
              <a:spcAft>
                <a:spcPts val="0"/>
              </a:spcAft>
              <a:buClr>
                <a:schemeClr val="dk1"/>
              </a:buClr>
              <a:buSzPts val="800"/>
              <a:buNone/>
              <a:defRPr sz="800"/>
            </a:lvl5pPr>
            <a:lvl6pPr marL="2743200" lvl="5" indent="-228600" algn="l">
              <a:lnSpc>
                <a:spcPct val="90000"/>
              </a:lnSpc>
              <a:spcBef>
                <a:spcPts val="400"/>
              </a:spcBef>
              <a:spcAft>
                <a:spcPts val="0"/>
              </a:spcAft>
              <a:buClr>
                <a:schemeClr val="dk1"/>
              </a:buClr>
              <a:buSzPts val="800"/>
              <a:buNone/>
              <a:defRPr sz="800"/>
            </a:lvl6pPr>
            <a:lvl7pPr marL="3200400" lvl="6" indent="-228600" algn="l">
              <a:lnSpc>
                <a:spcPct val="90000"/>
              </a:lnSpc>
              <a:spcBef>
                <a:spcPts val="400"/>
              </a:spcBef>
              <a:spcAft>
                <a:spcPts val="0"/>
              </a:spcAft>
              <a:buClr>
                <a:schemeClr val="dk1"/>
              </a:buClr>
              <a:buSzPts val="800"/>
              <a:buNone/>
              <a:defRPr sz="800"/>
            </a:lvl7pPr>
            <a:lvl8pPr marL="3657600" lvl="7" indent="-228600" algn="l">
              <a:lnSpc>
                <a:spcPct val="90000"/>
              </a:lnSpc>
              <a:spcBef>
                <a:spcPts val="400"/>
              </a:spcBef>
              <a:spcAft>
                <a:spcPts val="0"/>
              </a:spcAft>
              <a:buClr>
                <a:schemeClr val="dk1"/>
              </a:buClr>
              <a:buSzPts val="800"/>
              <a:buNone/>
              <a:defRPr sz="800"/>
            </a:lvl8pPr>
            <a:lvl9pPr marL="4114800" lvl="8" indent="-228600" algn="l">
              <a:lnSpc>
                <a:spcPct val="90000"/>
              </a:lnSpc>
              <a:spcBef>
                <a:spcPts val="400"/>
              </a:spcBef>
              <a:spcAft>
                <a:spcPts val="0"/>
              </a:spcAft>
              <a:buClr>
                <a:schemeClr val="dk1"/>
              </a:buClr>
              <a:buSzPts val="800"/>
              <a:buNone/>
              <a:defRPr sz="800"/>
            </a:lvl9pPr>
          </a:lstStyle>
          <a:p>
            <a:endParaRPr/>
          </a:p>
        </p:txBody>
      </p:sp>
      <p:sp>
        <p:nvSpPr>
          <p:cNvPr id="58" name="Google Shape;58;p10"/>
          <p:cNvSpPr txBox="1">
            <a:spLocks noGrp="1"/>
          </p:cNvSpPr>
          <p:nvPr>
            <p:ph type="dt" idx="10"/>
          </p:nvPr>
        </p:nvSpPr>
        <p:spPr>
          <a:xfrm>
            <a:off x="502920" y="8475136"/>
            <a:ext cx="1645920" cy="48683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10"/>
          <p:cNvSpPr txBox="1">
            <a:spLocks noGrp="1"/>
          </p:cNvSpPr>
          <p:nvPr>
            <p:ph type="ftr" idx="11"/>
          </p:nvPr>
        </p:nvSpPr>
        <p:spPr>
          <a:xfrm>
            <a:off x="2423160" y="8475136"/>
            <a:ext cx="2468880" cy="48683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0"/>
          <p:cNvSpPr txBox="1">
            <a:spLocks noGrp="1"/>
          </p:cNvSpPr>
          <p:nvPr>
            <p:ph type="sldNum" idx="12"/>
          </p:nvPr>
        </p:nvSpPr>
        <p:spPr>
          <a:xfrm>
            <a:off x="5166360" y="8475136"/>
            <a:ext cx="1645920" cy="48683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1"/>
          <p:cNvSpPr txBox="1">
            <a:spLocks noGrp="1"/>
          </p:cNvSpPr>
          <p:nvPr>
            <p:ph type="title"/>
          </p:nvPr>
        </p:nvSpPr>
        <p:spPr>
          <a:xfrm>
            <a:off x="503873" y="609600"/>
            <a:ext cx="2359342" cy="21336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560"/>
              <a:buFont typeface="Arial"/>
              <a:buNone/>
              <a:defRPr sz="256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11"/>
          <p:cNvSpPr>
            <a:spLocks noGrp="1"/>
          </p:cNvSpPr>
          <p:nvPr>
            <p:ph type="pic" idx="2"/>
          </p:nvPr>
        </p:nvSpPr>
        <p:spPr>
          <a:xfrm>
            <a:off x="3109913" y="1316569"/>
            <a:ext cx="3703320" cy="6498167"/>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800"/>
              </a:spcBef>
              <a:spcAft>
                <a:spcPts val="0"/>
              </a:spcAft>
              <a:buClr>
                <a:schemeClr val="dk1"/>
              </a:buClr>
              <a:buSzPts val="2560"/>
              <a:buFont typeface="Arial"/>
              <a:buNone/>
              <a:defRPr sz="2560" b="0" i="0" u="none" strike="noStrike" cap="none">
                <a:solidFill>
                  <a:schemeClr val="dk1"/>
                </a:solidFill>
                <a:latin typeface="Arial"/>
                <a:ea typeface="Arial"/>
                <a:cs typeface="Arial"/>
                <a:sym typeface="Arial"/>
              </a:defRPr>
            </a:lvl1pPr>
            <a:lvl2pPr marR="0" lvl="1" algn="l" rtl="0">
              <a:lnSpc>
                <a:spcPct val="90000"/>
              </a:lnSpc>
              <a:spcBef>
                <a:spcPts val="400"/>
              </a:spcBef>
              <a:spcAft>
                <a:spcPts val="0"/>
              </a:spcAft>
              <a:buClr>
                <a:schemeClr val="dk1"/>
              </a:buClr>
              <a:buSzPts val="2240"/>
              <a:buFont typeface="Arial"/>
              <a:buNone/>
              <a:defRPr sz="2240" b="0" i="0" u="none" strike="noStrike" cap="none">
                <a:solidFill>
                  <a:schemeClr val="dk1"/>
                </a:solidFill>
                <a:latin typeface="Arial"/>
                <a:ea typeface="Arial"/>
                <a:cs typeface="Arial"/>
                <a:sym typeface="Arial"/>
              </a:defRPr>
            </a:lvl2pPr>
            <a:lvl3pPr marR="0" lvl="2" algn="l" rtl="0">
              <a:lnSpc>
                <a:spcPct val="90000"/>
              </a:lnSpc>
              <a:spcBef>
                <a:spcPts val="400"/>
              </a:spcBef>
              <a:spcAft>
                <a:spcPts val="0"/>
              </a:spcAft>
              <a:buClr>
                <a:schemeClr val="dk1"/>
              </a:buClr>
              <a:buSzPts val="1920"/>
              <a:buFont typeface="Arial"/>
              <a:buNone/>
              <a:defRPr sz="1920" b="0" i="0" u="none" strike="noStrike" cap="none">
                <a:solidFill>
                  <a:schemeClr val="dk1"/>
                </a:solidFill>
                <a:latin typeface="Arial"/>
                <a:ea typeface="Arial"/>
                <a:cs typeface="Arial"/>
                <a:sym typeface="Arial"/>
              </a:defRPr>
            </a:lvl3pPr>
            <a:lvl4pPr marR="0" lvl="3" algn="l" rtl="0">
              <a:lnSpc>
                <a:spcPct val="90000"/>
              </a:lnSpc>
              <a:spcBef>
                <a:spcPts val="4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R="0" lvl="4" algn="l" rtl="0">
              <a:lnSpc>
                <a:spcPct val="90000"/>
              </a:lnSpc>
              <a:spcBef>
                <a:spcPts val="4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R="0" lvl="5" algn="l" rtl="0">
              <a:lnSpc>
                <a:spcPct val="90000"/>
              </a:lnSpc>
              <a:spcBef>
                <a:spcPts val="4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R="0" lvl="6" algn="l" rtl="0">
              <a:lnSpc>
                <a:spcPct val="90000"/>
              </a:lnSpc>
              <a:spcBef>
                <a:spcPts val="4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R="0" lvl="7" algn="l" rtl="0">
              <a:lnSpc>
                <a:spcPct val="90000"/>
              </a:lnSpc>
              <a:spcBef>
                <a:spcPts val="4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R="0" lvl="8" algn="l" rtl="0">
              <a:lnSpc>
                <a:spcPct val="90000"/>
              </a:lnSpc>
              <a:spcBef>
                <a:spcPts val="4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64" name="Google Shape;64;p11"/>
          <p:cNvSpPr txBox="1">
            <a:spLocks noGrp="1"/>
          </p:cNvSpPr>
          <p:nvPr>
            <p:ph type="body" idx="1"/>
          </p:nvPr>
        </p:nvSpPr>
        <p:spPr>
          <a:xfrm>
            <a:off x="503873" y="2743200"/>
            <a:ext cx="2359342" cy="508211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800"/>
              </a:spcBef>
              <a:spcAft>
                <a:spcPts val="0"/>
              </a:spcAft>
              <a:buClr>
                <a:schemeClr val="dk1"/>
              </a:buClr>
              <a:buSzPts val="1280"/>
              <a:buNone/>
              <a:defRPr sz="1280"/>
            </a:lvl1pPr>
            <a:lvl2pPr marL="914400" lvl="1" indent="-228600" algn="l">
              <a:lnSpc>
                <a:spcPct val="90000"/>
              </a:lnSpc>
              <a:spcBef>
                <a:spcPts val="400"/>
              </a:spcBef>
              <a:spcAft>
                <a:spcPts val="0"/>
              </a:spcAft>
              <a:buClr>
                <a:schemeClr val="dk1"/>
              </a:buClr>
              <a:buSzPts val="1120"/>
              <a:buNone/>
              <a:defRPr sz="1120"/>
            </a:lvl2pPr>
            <a:lvl3pPr marL="1371600" lvl="2" indent="-228600" algn="l">
              <a:lnSpc>
                <a:spcPct val="90000"/>
              </a:lnSpc>
              <a:spcBef>
                <a:spcPts val="400"/>
              </a:spcBef>
              <a:spcAft>
                <a:spcPts val="0"/>
              </a:spcAft>
              <a:buClr>
                <a:schemeClr val="dk1"/>
              </a:buClr>
              <a:buSzPts val="960"/>
              <a:buNone/>
              <a:defRPr sz="960"/>
            </a:lvl3pPr>
            <a:lvl4pPr marL="1828800" lvl="3" indent="-228600" algn="l">
              <a:lnSpc>
                <a:spcPct val="90000"/>
              </a:lnSpc>
              <a:spcBef>
                <a:spcPts val="400"/>
              </a:spcBef>
              <a:spcAft>
                <a:spcPts val="0"/>
              </a:spcAft>
              <a:buClr>
                <a:schemeClr val="dk1"/>
              </a:buClr>
              <a:buSzPts val="800"/>
              <a:buNone/>
              <a:defRPr sz="800"/>
            </a:lvl4pPr>
            <a:lvl5pPr marL="2286000" lvl="4" indent="-228600" algn="l">
              <a:lnSpc>
                <a:spcPct val="90000"/>
              </a:lnSpc>
              <a:spcBef>
                <a:spcPts val="400"/>
              </a:spcBef>
              <a:spcAft>
                <a:spcPts val="0"/>
              </a:spcAft>
              <a:buClr>
                <a:schemeClr val="dk1"/>
              </a:buClr>
              <a:buSzPts val="800"/>
              <a:buNone/>
              <a:defRPr sz="800"/>
            </a:lvl5pPr>
            <a:lvl6pPr marL="2743200" lvl="5" indent="-228600" algn="l">
              <a:lnSpc>
                <a:spcPct val="90000"/>
              </a:lnSpc>
              <a:spcBef>
                <a:spcPts val="400"/>
              </a:spcBef>
              <a:spcAft>
                <a:spcPts val="0"/>
              </a:spcAft>
              <a:buClr>
                <a:schemeClr val="dk1"/>
              </a:buClr>
              <a:buSzPts val="800"/>
              <a:buNone/>
              <a:defRPr sz="800"/>
            </a:lvl6pPr>
            <a:lvl7pPr marL="3200400" lvl="6" indent="-228600" algn="l">
              <a:lnSpc>
                <a:spcPct val="90000"/>
              </a:lnSpc>
              <a:spcBef>
                <a:spcPts val="400"/>
              </a:spcBef>
              <a:spcAft>
                <a:spcPts val="0"/>
              </a:spcAft>
              <a:buClr>
                <a:schemeClr val="dk1"/>
              </a:buClr>
              <a:buSzPts val="800"/>
              <a:buNone/>
              <a:defRPr sz="800"/>
            </a:lvl7pPr>
            <a:lvl8pPr marL="3657600" lvl="7" indent="-228600" algn="l">
              <a:lnSpc>
                <a:spcPct val="90000"/>
              </a:lnSpc>
              <a:spcBef>
                <a:spcPts val="400"/>
              </a:spcBef>
              <a:spcAft>
                <a:spcPts val="0"/>
              </a:spcAft>
              <a:buClr>
                <a:schemeClr val="dk1"/>
              </a:buClr>
              <a:buSzPts val="800"/>
              <a:buNone/>
              <a:defRPr sz="800"/>
            </a:lvl8pPr>
            <a:lvl9pPr marL="4114800" lvl="8" indent="-228600" algn="l">
              <a:lnSpc>
                <a:spcPct val="90000"/>
              </a:lnSpc>
              <a:spcBef>
                <a:spcPts val="400"/>
              </a:spcBef>
              <a:spcAft>
                <a:spcPts val="0"/>
              </a:spcAft>
              <a:buClr>
                <a:schemeClr val="dk1"/>
              </a:buClr>
              <a:buSzPts val="800"/>
              <a:buNone/>
              <a:defRPr sz="800"/>
            </a:lvl9pPr>
          </a:lstStyle>
          <a:p>
            <a:endParaRPr/>
          </a:p>
        </p:txBody>
      </p:sp>
      <p:sp>
        <p:nvSpPr>
          <p:cNvPr id="65" name="Google Shape;65;p11"/>
          <p:cNvSpPr txBox="1">
            <a:spLocks noGrp="1"/>
          </p:cNvSpPr>
          <p:nvPr>
            <p:ph type="dt" idx="10"/>
          </p:nvPr>
        </p:nvSpPr>
        <p:spPr>
          <a:xfrm>
            <a:off x="502920" y="8475136"/>
            <a:ext cx="1645920" cy="48683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11"/>
          <p:cNvSpPr txBox="1">
            <a:spLocks noGrp="1"/>
          </p:cNvSpPr>
          <p:nvPr>
            <p:ph type="ftr" idx="11"/>
          </p:nvPr>
        </p:nvSpPr>
        <p:spPr>
          <a:xfrm>
            <a:off x="2423160" y="8475136"/>
            <a:ext cx="2468880" cy="48683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1"/>
          <p:cNvSpPr txBox="1">
            <a:spLocks noGrp="1"/>
          </p:cNvSpPr>
          <p:nvPr>
            <p:ph type="sldNum" idx="12"/>
          </p:nvPr>
        </p:nvSpPr>
        <p:spPr>
          <a:xfrm>
            <a:off x="5166360" y="8475136"/>
            <a:ext cx="1645920" cy="48683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2"/>
          <p:cNvSpPr txBox="1">
            <a:spLocks noGrp="1"/>
          </p:cNvSpPr>
          <p:nvPr>
            <p:ph type="title"/>
          </p:nvPr>
        </p:nvSpPr>
        <p:spPr>
          <a:xfrm>
            <a:off x="502920" y="486836"/>
            <a:ext cx="6309360" cy="1767417"/>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3520"/>
              <a:buFont typeface="Arial"/>
              <a:buNone/>
              <a:defRPr sz="352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2"/>
          <p:cNvSpPr txBox="1">
            <a:spLocks noGrp="1"/>
          </p:cNvSpPr>
          <p:nvPr>
            <p:ph type="body" idx="1"/>
          </p:nvPr>
        </p:nvSpPr>
        <p:spPr>
          <a:xfrm>
            <a:off x="502920" y="2434167"/>
            <a:ext cx="6309360" cy="5801784"/>
          </a:xfrm>
          <a:prstGeom prst="rect">
            <a:avLst/>
          </a:prstGeom>
          <a:noFill/>
          <a:ln>
            <a:noFill/>
          </a:ln>
        </p:spPr>
        <p:txBody>
          <a:bodyPr spcFirstLastPara="1" wrap="square" lIns="91425" tIns="45700" rIns="91425" bIns="45700" anchor="t" anchorCtr="0">
            <a:normAutofit/>
          </a:bodyPr>
          <a:lstStyle>
            <a:lvl1pPr marL="457200" marR="0" lvl="0" indent="-370840" algn="l" rtl="0">
              <a:lnSpc>
                <a:spcPct val="90000"/>
              </a:lnSpc>
              <a:spcBef>
                <a:spcPts val="800"/>
              </a:spcBef>
              <a:spcAft>
                <a:spcPts val="0"/>
              </a:spcAft>
              <a:buClr>
                <a:schemeClr val="dk1"/>
              </a:buClr>
              <a:buSzPts val="2240"/>
              <a:buFont typeface="Arial"/>
              <a:buChar char="•"/>
              <a:defRPr sz="2240" b="0" i="0" u="none" strike="noStrike" cap="none">
                <a:solidFill>
                  <a:schemeClr val="dk1"/>
                </a:solidFill>
                <a:latin typeface="Arial"/>
                <a:ea typeface="Arial"/>
                <a:cs typeface="Arial"/>
                <a:sym typeface="Arial"/>
              </a:defRPr>
            </a:lvl1pPr>
            <a:lvl2pPr marL="914400" marR="0" lvl="1" indent="-350519" algn="l" rtl="0">
              <a:lnSpc>
                <a:spcPct val="90000"/>
              </a:lnSpc>
              <a:spcBef>
                <a:spcPts val="400"/>
              </a:spcBef>
              <a:spcAft>
                <a:spcPts val="0"/>
              </a:spcAft>
              <a:buClr>
                <a:schemeClr val="dk1"/>
              </a:buClr>
              <a:buSzPts val="1920"/>
              <a:buFont typeface="Arial"/>
              <a:buChar char="•"/>
              <a:defRPr sz="1920" b="0" i="0" u="none" strike="noStrike" cap="none">
                <a:solidFill>
                  <a:schemeClr val="dk1"/>
                </a:solidFill>
                <a:latin typeface="Arial"/>
                <a:ea typeface="Arial"/>
                <a:cs typeface="Arial"/>
                <a:sym typeface="Arial"/>
              </a:defRPr>
            </a:lvl2pPr>
            <a:lvl3pPr marL="1371600" marR="0" lvl="2" indent="-330200" algn="l" rtl="0">
              <a:lnSpc>
                <a:spcPct val="90000"/>
              </a:lnSpc>
              <a:spcBef>
                <a:spcPts val="4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20039" algn="l" rtl="0">
              <a:lnSpc>
                <a:spcPct val="90000"/>
              </a:lnSpc>
              <a:spcBef>
                <a:spcPts val="400"/>
              </a:spcBef>
              <a:spcAft>
                <a:spcPts val="0"/>
              </a:spcAft>
              <a:buClr>
                <a:schemeClr val="dk1"/>
              </a:buClr>
              <a:buSzPts val="1440"/>
              <a:buFont typeface="Arial"/>
              <a:buChar char="•"/>
              <a:defRPr sz="1440" b="0" i="0" u="none" strike="noStrike" cap="none">
                <a:solidFill>
                  <a:schemeClr val="dk1"/>
                </a:solidFill>
                <a:latin typeface="Arial"/>
                <a:ea typeface="Arial"/>
                <a:cs typeface="Arial"/>
                <a:sym typeface="Arial"/>
              </a:defRPr>
            </a:lvl4pPr>
            <a:lvl5pPr marL="2286000" marR="0" lvl="4" indent="-320039" algn="l" rtl="0">
              <a:lnSpc>
                <a:spcPct val="90000"/>
              </a:lnSpc>
              <a:spcBef>
                <a:spcPts val="400"/>
              </a:spcBef>
              <a:spcAft>
                <a:spcPts val="0"/>
              </a:spcAft>
              <a:buClr>
                <a:schemeClr val="dk1"/>
              </a:buClr>
              <a:buSzPts val="1440"/>
              <a:buFont typeface="Arial"/>
              <a:buChar char="•"/>
              <a:defRPr sz="1440" b="0" i="0" u="none" strike="noStrike" cap="none">
                <a:solidFill>
                  <a:schemeClr val="dk1"/>
                </a:solidFill>
                <a:latin typeface="Arial"/>
                <a:ea typeface="Arial"/>
                <a:cs typeface="Arial"/>
                <a:sym typeface="Arial"/>
              </a:defRPr>
            </a:lvl5pPr>
            <a:lvl6pPr marL="2743200" marR="0" lvl="5" indent="-320039" algn="l" rtl="0">
              <a:lnSpc>
                <a:spcPct val="90000"/>
              </a:lnSpc>
              <a:spcBef>
                <a:spcPts val="400"/>
              </a:spcBef>
              <a:spcAft>
                <a:spcPts val="0"/>
              </a:spcAft>
              <a:buClr>
                <a:schemeClr val="dk1"/>
              </a:buClr>
              <a:buSzPts val="1440"/>
              <a:buFont typeface="Arial"/>
              <a:buChar char="•"/>
              <a:defRPr sz="1440" b="0" i="0" u="none" strike="noStrike" cap="none">
                <a:solidFill>
                  <a:schemeClr val="dk1"/>
                </a:solidFill>
                <a:latin typeface="Arial"/>
                <a:ea typeface="Arial"/>
                <a:cs typeface="Arial"/>
                <a:sym typeface="Arial"/>
              </a:defRPr>
            </a:lvl6pPr>
            <a:lvl7pPr marL="3200400" marR="0" lvl="6" indent="-320039" algn="l" rtl="0">
              <a:lnSpc>
                <a:spcPct val="90000"/>
              </a:lnSpc>
              <a:spcBef>
                <a:spcPts val="400"/>
              </a:spcBef>
              <a:spcAft>
                <a:spcPts val="0"/>
              </a:spcAft>
              <a:buClr>
                <a:schemeClr val="dk1"/>
              </a:buClr>
              <a:buSzPts val="1440"/>
              <a:buFont typeface="Arial"/>
              <a:buChar char="•"/>
              <a:defRPr sz="1440" b="0" i="0" u="none" strike="noStrike" cap="none">
                <a:solidFill>
                  <a:schemeClr val="dk1"/>
                </a:solidFill>
                <a:latin typeface="Arial"/>
                <a:ea typeface="Arial"/>
                <a:cs typeface="Arial"/>
                <a:sym typeface="Arial"/>
              </a:defRPr>
            </a:lvl7pPr>
            <a:lvl8pPr marL="3657600" marR="0" lvl="7" indent="-320040" algn="l" rtl="0">
              <a:lnSpc>
                <a:spcPct val="90000"/>
              </a:lnSpc>
              <a:spcBef>
                <a:spcPts val="400"/>
              </a:spcBef>
              <a:spcAft>
                <a:spcPts val="0"/>
              </a:spcAft>
              <a:buClr>
                <a:schemeClr val="dk1"/>
              </a:buClr>
              <a:buSzPts val="1440"/>
              <a:buFont typeface="Arial"/>
              <a:buChar char="•"/>
              <a:defRPr sz="1440" b="0" i="0" u="none" strike="noStrike" cap="none">
                <a:solidFill>
                  <a:schemeClr val="dk1"/>
                </a:solidFill>
                <a:latin typeface="Arial"/>
                <a:ea typeface="Arial"/>
                <a:cs typeface="Arial"/>
                <a:sym typeface="Arial"/>
              </a:defRPr>
            </a:lvl8pPr>
            <a:lvl9pPr marL="4114800" marR="0" lvl="8" indent="-320040" algn="l" rtl="0">
              <a:lnSpc>
                <a:spcPct val="90000"/>
              </a:lnSpc>
              <a:spcBef>
                <a:spcPts val="400"/>
              </a:spcBef>
              <a:spcAft>
                <a:spcPts val="0"/>
              </a:spcAft>
              <a:buClr>
                <a:schemeClr val="dk1"/>
              </a:buClr>
              <a:buSzPts val="1440"/>
              <a:buFont typeface="Arial"/>
              <a:buChar char="•"/>
              <a:defRPr sz="1440" b="0" i="0" u="none" strike="noStrike" cap="none">
                <a:solidFill>
                  <a:schemeClr val="dk1"/>
                </a:solidFill>
                <a:latin typeface="Arial"/>
                <a:ea typeface="Arial"/>
                <a:cs typeface="Arial"/>
                <a:sym typeface="Arial"/>
              </a:defRPr>
            </a:lvl9pPr>
          </a:lstStyle>
          <a:p>
            <a:endParaRPr/>
          </a:p>
        </p:txBody>
      </p:sp>
      <p:sp>
        <p:nvSpPr>
          <p:cNvPr id="8" name="Google Shape;8;p2"/>
          <p:cNvSpPr txBox="1">
            <a:spLocks noGrp="1"/>
          </p:cNvSpPr>
          <p:nvPr>
            <p:ph type="dt" idx="10"/>
          </p:nvPr>
        </p:nvSpPr>
        <p:spPr>
          <a:xfrm>
            <a:off x="502920" y="8475136"/>
            <a:ext cx="1645920" cy="486833"/>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960" b="0" i="0" u="none" strike="noStrike" cap="none">
                <a:solidFill>
                  <a:srgbClr val="888888"/>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9" name="Google Shape;9;p2"/>
          <p:cNvSpPr txBox="1">
            <a:spLocks noGrp="1"/>
          </p:cNvSpPr>
          <p:nvPr>
            <p:ph type="ftr" idx="11"/>
          </p:nvPr>
        </p:nvSpPr>
        <p:spPr>
          <a:xfrm>
            <a:off x="2423160" y="8475136"/>
            <a:ext cx="2468880" cy="486833"/>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960" b="0" i="0" u="none" strike="noStrike" cap="none">
                <a:solidFill>
                  <a:srgbClr val="888888"/>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10" name="Google Shape;10;p2"/>
          <p:cNvSpPr txBox="1">
            <a:spLocks noGrp="1"/>
          </p:cNvSpPr>
          <p:nvPr>
            <p:ph type="sldNum" idx="12"/>
          </p:nvPr>
        </p:nvSpPr>
        <p:spPr>
          <a:xfrm>
            <a:off x="5166360" y="8475136"/>
            <a:ext cx="1645920" cy="486833"/>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nccareers.org/" TargetMode="External"/><Relationship Id="rId4" Type="http://schemas.openxmlformats.org/officeDocument/2006/relationships/hyperlink" Target="https://nccareers.org/find-career/career-cluster-match"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83"/>
        <p:cNvGrpSpPr/>
        <p:nvPr/>
      </p:nvGrpSpPr>
      <p:grpSpPr>
        <a:xfrm>
          <a:off x="0" y="0"/>
          <a:ext cx="0" cy="0"/>
          <a:chOff x="0" y="0"/>
          <a:chExt cx="0" cy="0"/>
        </a:xfrm>
      </p:grpSpPr>
      <p:sp>
        <p:nvSpPr>
          <p:cNvPr id="84" name="Google Shape;84;p1"/>
          <p:cNvSpPr txBox="1"/>
          <p:nvPr/>
        </p:nvSpPr>
        <p:spPr>
          <a:xfrm>
            <a:off x="5868550" y="113400"/>
            <a:ext cx="1246200" cy="615600"/>
          </a:xfrm>
          <a:prstGeom prst="rect">
            <a:avLst/>
          </a:prstGeom>
          <a:noFill/>
          <a:ln>
            <a:noFill/>
          </a:ln>
        </p:spPr>
        <p:txBody>
          <a:bodyPr spcFirstLastPara="1" wrap="square" lIns="91425" tIns="91425" rIns="91425" bIns="91425" anchor="t" anchorCtr="0">
            <a:spAutoFit/>
          </a:bodyPr>
          <a:lstStyle/>
          <a:p>
            <a:pPr marL="0" marR="0" lvl="0" indent="0" algn="ctr" rtl="0">
              <a:lnSpc>
                <a:spcPct val="100000"/>
              </a:lnSpc>
              <a:spcBef>
                <a:spcPts val="0"/>
              </a:spcBef>
              <a:spcAft>
                <a:spcPts val="0"/>
              </a:spcAft>
              <a:buClr>
                <a:srgbClr val="000000"/>
              </a:buClr>
              <a:buSzPts val="2800"/>
              <a:buFont typeface="Arial"/>
              <a:buNone/>
            </a:pPr>
            <a:r>
              <a:rPr lang="en-US" sz="2800" b="1">
                <a:solidFill>
                  <a:srgbClr val="FFFFFF"/>
                </a:solidFill>
              </a:rPr>
              <a:t>4-5</a:t>
            </a:r>
            <a:endParaRPr sz="2800" b="1" i="0" u="none" strike="noStrike" cap="none">
              <a:solidFill>
                <a:srgbClr val="FFFFFF"/>
              </a:solidFill>
              <a:latin typeface="Arial"/>
              <a:ea typeface="Arial"/>
              <a:cs typeface="Arial"/>
              <a:sym typeface="Arial"/>
            </a:endParaRPr>
          </a:p>
        </p:txBody>
      </p:sp>
      <p:sp>
        <p:nvSpPr>
          <p:cNvPr id="85" name="Google Shape;85;p1"/>
          <p:cNvSpPr txBox="1"/>
          <p:nvPr/>
        </p:nvSpPr>
        <p:spPr>
          <a:xfrm>
            <a:off x="4525450" y="25250"/>
            <a:ext cx="1246200" cy="538800"/>
          </a:xfrm>
          <a:prstGeom prst="rect">
            <a:avLst/>
          </a:prstGeom>
          <a:noFill/>
          <a:ln>
            <a:noFill/>
          </a:ln>
        </p:spPr>
        <p:txBody>
          <a:bodyPr spcFirstLastPara="1" wrap="square" lIns="91425" tIns="91425" rIns="91425" bIns="91425" anchor="t" anchorCtr="0">
            <a:spAutoFit/>
          </a:bodyPr>
          <a:lstStyle/>
          <a:p>
            <a:pPr marL="0" marR="0" lvl="0" indent="0" algn="ctr" rtl="0">
              <a:lnSpc>
                <a:spcPct val="100000"/>
              </a:lnSpc>
              <a:spcBef>
                <a:spcPts val="0"/>
              </a:spcBef>
              <a:spcAft>
                <a:spcPts val="0"/>
              </a:spcAft>
              <a:buClr>
                <a:srgbClr val="000000"/>
              </a:buClr>
              <a:buSzPts val="2400"/>
              <a:buFont typeface="Arial"/>
              <a:buNone/>
            </a:pPr>
            <a:r>
              <a:rPr lang="en-US" sz="2300" b="1">
                <a:solidFill>
                  <a:srgbClr val="FFFFFF"/>
                </a:solidFill>
              </a:rPr>
              <a:t>6</a:t>
            </a:r>
            <a:r>
              <a:rPr lang="en-US" sz="2300" b="1" i="0" u="none" strike="noStrike" cap="none">
                <a:solidFill>
                  <a:srgbClr val="FFFFFF"/>
                </a:solidFill>
                <a:latin typeface="Arial"/>
                <a:ea typeface="Arial"/>
                <a:cs typeface="Arial"/>
                <a:sym typeface="Arial"/>
              </a:rPr>
              <a:t>0-90</a:t>
            </a:r>
            <a:r>
              <a:rPr lang="en-US" sz="1200" b="1" i="0" u="none" strike="noStrike" cap="none">
                <a:solidFill>
                  <a:srgbClr val="FFFFFF"/>
                </a:solidFill>
                <a:latin typeface="Arial"/>
                <a:ea typeface="Arial"/>
                <a:cs typeface="Arial"/>
                <a:sym typeface="Arial"/>
              </a:rPr>
              <a:t> min</a:t>
            </a:r>
            <a:endParaRPr sz="1200" b="1" i="0" u="none" strike="noStrike" cap="none">
              <a:solidFill>
                <a:srgbClr val="FFFFFF"/>
              </a:solidFill>
              <a:latin typeface="Arial"/>
              <a:ea typeface="Arial"/>
              <a:cs typeface="Arial"/>
              <a:sym typeface="Arial"/>
            </a:endParaRPr>
          </a:p>
        </p:txBody>
      </p:sp>
      <p:sp>
        <p:nvSpPr>
          <p:cNvPr id="86" name="Google Shape;86;p1"/>
          <p:cNvSpPr/>
          <p:nvPr/>
        </p:nvSpPr>
        <p:spPr>
          <a:xfrm>
            <a:off x="210300" y="1161650"/>
            <a:ext cx="2449800" cy="3693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600"/>
              <a:buFont typeface="Arial"/>
              <a:buNone/>
            </a:pPr>
            <a:r>
              <a:rPr lang="en-US" sz="1600" b="1" i="0" u="none" strike="noStrike" cap="none">
                <a:solidFill>
                  <a:srgbClr val="475F97"/>
                </a:solidFill>
                <a:latin typeface="Calibri"/>
                <a:ea typeface="Calibri"/>
                <a:cs typeface="Calibri"/>
                <a:sym typeface="Calibri"/>
              </a:rPr>
              <a:t>LEARNING OUTCOMES</a:t>
            </a:r>
            <a:endParaRPr sz="1600" b="0" i="0" u="none" strike="noStrike" cap="none">
              <a:solidFill>
                <a:srgbClr val="000000"/>
              </a:solidFill>
              <a:latin typeface="Calibri"/>
              <a:ea typeface="Calibri"/>
              <a:cs typeface="Calibri"/>
              <a:sym typeface="Calibri"/>
            </a:endParaRPr>
          </a:p>
        </p:txBody>
      </p:sp>
      <p:sp>
        <p:nvSpPr>
          <p:cNvPr id="87" name="Google Shape;87;p1"/>
          <p:cNvSpPr/>
          <p:nvPr/>
        </p:nvSpPr>
        <p:spPr>
          <a:xfrm>
            <a:off x="210300" y="2304650"/>
            <a:ext cx="2096400" cy="3693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600"/>
              <a:buFont typeface="Arial"/>
              <a:buNone/>
            </a:pPr>
            <a:r>
              <a:rPr lang="en-US" sz="1600" b="1" i="0" u="none" strike="noStrike" cap="none">
                <a:solidFill>
                  <a:srgbClr val="475F97"/>
                </a:solidFill>
                <a:latin typeface="Calibri"/>
                <a:ea typeface="Calibri"/>
                <a:cs typeface="Calibri"/>
                <a:sym typeface="Calibri"/>
              </a:rPr>
              <a:t>INTRODUCTION</a:t>
            </a:r>
            <a:endParaRPr sz="1600" b="0" i="0" u="none" strike="noStrike" cap="none">
              <a:solidFill>
                <a:srgbClr val="000000"/>
              </a:solidFill>
              <a:latin typeface="Calibri"/>
              <a:ea typeface="Calibri"/>
              <a:cs typeface="Calibri"/>
              <a:sym typeface="Calibri"/>
            </a:endParaRPr>
          </a:p>
        </p:txBody>
      </p:sp>
      <p:sp>
        <p:nvSpPr>
          <p:cNvPr id="88" name="Google Shape;88;p1"/>
          <p:cNvSpPr/>
          <p:nvPr/>
        </p:nvSpPr>
        <p:spPr>
          <a:xfrm>
            <a:off x="261450" y="4170500"/>
            <a:ext cx="1352700" cy="3693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600"/>
              <a:buFont typeface="Arial"/>
              <a:buNone/>
            </a:pPr>
            <a:r>
              <a:rPr lang="en-US" sz="1600" b="1" i="0" u="none" strike="noStrike" cap="none">
                <a:solidFill>
                  <a:srgbClr val="475F97"/>
                </a:solidFill>
                <a:latin typeface="Calibri"/>
                <a:ea typeface="Calibri"/>
                <a:cs typeface="Calibri"/>
                <a:sym typeface="Calibri"/>
              </a:rPr>
              <a:t>ACTIVITY</a:t>
            </a:r>
            <a:endParaRPr sz="1600" b="0" i="0" u="none" strike="noStrike" cap="none">
              <a:solidFill>
                <a:srgbClr val="000000"/>
              </a:solidFill>
              <a:latin typeface="Calibri"/>
              <a:ea typeface="Calibri"/>
              <a:cs typeface="Calibri"/>
              <a:sym typeface="Calibri"/>
            </a:endParaRPr>
          </a:p>
        </p:txBody>
      </p:sp>
      <p:sp>
        <p:nvSpPr>
          <p:cNvPr id="89" name="Google Shape;89;p1"/>
          <p:cNvSpPr/>
          <p:nvPr/>
        </p:nvSpPr>
        <p:spPr>
          <a:xfrm>
            <a:off x="210300" y="7527325"/>
            <a:ext cx="3613500" cy="3693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600"/>
              <a:buFont typeface="Arial"/>
              <a:buNone/>
            </a:pPr>
            <a:r>
              <a:rPr lang="en-US" sz="1600" b="1">
                <a:solidFill>
                  <a:srgbClr val="475F97"/>
                </a:solidFill>
                <a:latin typeface="Calibri"/>
                <a:ea typeface="Calibri"/>
                <a:cs typeface="Calibri"/>
                <a:sym typeface="Calibri"/>
              </a:rPr>
              <a:t>DISCUSSION</a:t>
            </a:r>
            <a:endParaRPr sz="1600" b="0" i="0" u="none" strike="noStrike" cap="none">
              <a:solidFill>
                <a:srgbClr val="000000"/>
              </a:solidFill>
              <a:latin typeface="Calibri"/>
              <a:ea typeface="Calibri"/>
              <a:cs typeface="Calibri"/>
              <a:sym typeface="Calibri"/>
            </a:endParaRPr>
          </a:p>
        </p:txBody>
      </p:sp>
      <p:sp>
        <p:nvSpPr>
          <p:cNvPr id="90" name="Google Shape;90;p1"/>
          <p:cNvSpPr txBox="1"/>
          <p:nvPr/>
        </p:nvSpPr>
        <p:spPr>
          <a:xfrm>
            <a:off x="265989" y="1487600"/>
            <a:ext cx="3739800" cy="738900"/>
          </a:xfrm>
          <a:prstGeom prst="rect">
            <a:avLst/>
          </a:prstGeom>
          <a:noFill/>
          <a:ln w="19050" cap="flat" cmpd="sng">
            <a:solidFill>
              <a:srgbClr val="475F97"/>
            </a:solidFill>
            <a:prstDash val="solid"/>
            <a:round/>
            <a:headEnd type="none" w="sm" len="sm"/>
            <a:tailEnd type="none" w="sm" len="sm"/>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000000"/>
                </a:solidFill>
                <a:latin typeface="Calibri"/>
                <a:ea typeface="Calibri"/>
                <a:cs typeface="Calibri"/>
                <a:sym typeface="Calibri"/>
              </a:rPr>
              <a:t>Students will learn about the 16 Career Clusters and what makes each one unique. Students will begin thinking about which cluster may best represent them.</a:t>
            </a:r>
            <a:endParaRPr sz="1200" b="0" i="0" u="none" strike="noStrike" cap="none">
              <a:solidFill>
                <a:srgbClr val="000000"/>
              </a:solidFill>
              <a:latin typeface="Calibri"/>
              <a:ea typeface="Calibri"/>
              <a:cs typeface="Calibri"/>
              <a:sym typeface="Calibri"/>
            </a:endParaRPr>
          </a:p>
        </p:txBody>
      </p:sp>
      <p:sp>
        <p:nvSpPr>
          <p:cNvPr id="91" name="Google Shape;91;p1"/>
          <p:cNvSpPr txBox="1"/>
          <p:nvPr/>
        </p:nvSpPr>
        <p:spPr>
          <a:xfrm>
            <a:off x="265989" y="2630600"/>
            <a:ext cx="3739800" cy="1477500"/>
          </a:xfrm>
          <a:prstGeom prst="rect">
            <a:avLst/>
          </a:prstGeom>
          <a:noFill/>
          <a:ln w="19050" cap="flat" cmpd="sng">
            <a:solidFill>
              <a:srgbClr val="475F97"/>
            </a:solidFill>
            <a:prstDash val="solid"/>
            <a:round/>
            <a:headEnd type="none" w="sm" len="sm"/>
            <a:tailEnd type="none" w="sm" len="sm"/>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000000"/>
                </a:solidFill>
                <a:latin typeface="Calibri"/>
                <a:ea typeface="Calibri"/>
                <a:cs typeface="Calibri"/>
                <a:sym typeface="Calibri"/>
              </a:rPr>
              <a:t>Career Clusters are groups of occupations in the same field or work that require similar skills. Each cluster contains several smaller groups called Pathways that connect to educational programs, jobs, etc. Understanding each cluster will allow students to begin seeing themselves in particular clusters and realizing the areas they may wish to pursue later in life.  </a:t>
            </a:r>
            <a:endParaRPr sz="1200" b="0" i="0" u="none" strike="noStrike" cap="none">
              <a:solidFill>
                <a:srgbClr val="000000"/>
              </a:solidFill>
              <a:latin typeface="Calibri"/>
              <a:ea typeface="Calibri"/>
              <a:cs typeface="Calibri"/>
              <a:sym typeface="Calibri"/>
            </a:endParaRPr>
          </a:p>
        </p:txBody>
      </p:sp>
      <p:sp>
        <p:nvSpPr>
          <p:cNvPr id="92" name="Google Shape;92;p1"/>
          <p:cNvSpPr txBox="1"/>
          <p:nvPr/>
        </p:nvSpPr>
        <p:spPr>
          <a:xfrm>
            <a:off x="265989" y="4521088"/>
            <a:ext cx="3739800" cy="2955300"/>
          </a:xfrm>
          <a:prstGeom prst="rect">
            <a:avLst/>
          </a:prstGeom>
          <a:noFill/>
          <a:ln w="19050" cap="flat" cmpd="sng">
            <a:solidFill>
              <a:srgbClr val="475F97"/>
            </a:solidFill>
            <a:prstDash val="solid"/>
            <a:round/>
            <a:headEnd type="none" w="sm" len="sm"/>
            <a:tailEnd type="none" w="sm" len="sm"/>
          </a:ln>
        </p:spPr>
        <p:txBody>
          <a:bodyPr spcFirstLastPara="1" wrap="square" lIns="91425" tIns="91425" rIns="91425" bIns="91425" anchor="t" anchorCtr="0">
            <a:spAutoFit/>
          </a:bodyPr>
          <a:lstStyle/>
          <a:p>
            <a:pPr marL="171450" marR="0" lvl="0" indent="-190500" algn="l" rtl="0">
              <a:lnSpc>
                <a:spcPct val="100000"/>
              </a:lnSpc>
              <a:spcBef>
                <a:spcPts val="0"/>
              </a:spcBef>
              <a:spcAft>
                <a:spcPts val="0"/>
              </a:spcAft>
              <a:buClr>
                <a:srgbClr val="000000"/>
              </a:buClr>
              <a:buSzPts val="1200"/>
              <a:buFont typeface="Calibri"/>
              <a:buChar char="●"/>
            </a:pPr>
            <a:r>
              <a:rPr lang="en-US" sz="1200" b="1" u="sng" dirty="0">
                <a:solidFill>
                  <a:schemeClr val="hlink"/>
                </a:solidFill>
                <a:latin typeface="Calibri"/>
                <a:ea typeface="Calibri"/>
                <a:cs typeface="Calibri"/>
                <a:sym typeface="Calibri"/>
                <a:hlinkClick r:id="rId4"/>
              </a:rPr>
              <a:t>Career Cluster Exploration</a:t>
            </a:r>
            <a:endParaRPr sz="1200" b="1" dirty="0">
              <a:solidFill>
                <a:schemeClr val="dk1"/>
              </a:solidFill>
              <a:latin typeface="Calibri"/>
              <a:ea typeface="Calibri"/>
              <a:cs typeface="Calibri"/>
              <a:sym typeface="Calibri"/>
            </a:endParaRPr>
          </a:p>
          <a:p>
            <a:pPr marL="400050" marR="0" lvl="1" indent="-133350" algn="l" rtl="0">
              <a:lnSpc>
                <a:spcPct val="100000"/>
              </a:lnSpc>
              <a:spcBef>
                <a:spcPts val="0"/>
              </a:spcBef>
              <a:spcAft>
                <a:spcPts val="0"/>
              </a:spcAft>
              <a:buClr>
                <a:schemeClr val="dk1"/>
              </a:buClr>
              <a:buSzPts val="1200"/>
              <a:buFont typeface="Calibri"/>
              <a:buChar char="○"/>
            </a:pPr>
            <a:r>
              <a:rPr lang="en-US" sz="1200" dirty="0">
                <a:solidFill>
                  <a:schemeClr val="dk1"/>
                </a:solidFill>
                <a:latin typeface="Calibri"/>
                <a:ea typeface="Calibri"/>
                <a:cs typeface="Calibri"/>
                <a:sym typeface="Calibri"/>
              </a:rPr>
              <a:t>Students explore all 16 clusters by clicking on the icons and select the top cluster they feel would match them.  Then the teacher assigns one additional cluster to student. </a:t>
            </a:r>
            <a:r>
              <a:rPr lang="en-US" sz="1200" i="1" dirty="0">
                <a:solidFill>
                  <a:schemeClr val="dk1"/>
                </a:solidFill>
                <a:latin typeface="Calibri"/>
                <a:ea typeface="Calibri"/>
                <a:cs typeface="Calibri"/>
                <a:sym typeface="Calibri"/>
              </a:rPr>
              <a:t>(this allows for all clusters to be represented)</a:t>
            </a:r>
            <a:endParaRPr sz="1200" i="1" dirty="0">
              <a:solidFill>
                <a:schemeClr val="dk1"/>
              </a:solidFill>
              <a:latin typeface="Calibri"/>
              <a:ea typeface="Calibri"/>
              <a:cs typeface="Calibri"/>
              <a:sym typeface="Calibri"/>
            </a:endParaRPr>
          </a:p>
          <a:p>
            <a:pPr marL="171450" marR="0" lvl="0" indent="-190500" algn="l" rtl="0">
              <a:lnSpc>
                <a:spcPct val="100000"/>
              </a:lnSpc>
              <a:spcBef>
                <a:spcPts val="0"/>
              </a:spcBef>
              <a:spcAft>
                <a:spcPts val="0"/>
              </a:spcAft>
              <a:buClr>
                <a:schemeClr val="dk1"/>
              </a:buClr>
              <a:buSzPts val="1200"/>
              <a:buFont typeface="Calibri"/>
              <a:buChar char="●"/>
            </a:pPr>
            <a:r>
              <a:rPr lang="en-US" sz="1200" b="1" u="sng" dirty="0">
                <a:solidFill>
                  <a:schemeClr val="tx1"/>
                </a:solidFill>
                <a:latin typeface="Calibri"/>
                <a:ea typeface="Calibri"/>
                <a:cs typeface="Calibri"/>
                <a:sym typeface="Calibri"/>
              </a:rPr>
              <a:t>Career Cluster Report/Booklet</a:t>
            </a:r>
            <a:endParaRPr sz="1200" b="1" dirty="0">
              <a:solidFill>
                <a:schemeClr val="tx1"/>
              </a:solidFill>
              <a:latin typeface="Calibri"/>
              <a:ea typeface="Calibri"/>
              <a:cs typeface="Calibri"/>
              <a:sym typeface="Calibri"/>
            </a:endParaRPr>
          </a:p>
          <a:p>
            <a:pPr marL="400050" marR="0" lvl="1" indent="-133350" algn="l" rtl="0">
              <a:lnSpc>
                <a:spcPct val="100000"/>
              </a:lnSpc>
              <a:spcBef>
                <a:spcPts val="0"/>
              </a:spcBef>
              <a:spcAft>
                <a:spcPts val="0"/>
              </a:spcAft>
              <a:buClr>
                <a:schemeClr val="dk1"/>
              </a:buClr>
              <a:buSzPts val="1200"/>
              <a:buFont typeface="Calibri"/>
              <a:buChar char="○"/>
            </a:pPr>
            <a:r>
              <a:rPr lang="en-US" sz="1200" dirty="0">
                <a:solidFill>
                  <a:schemeClr val="dk1"/>
                </a:solidFill>
                <a:latin typeface="Calibri"/>
                <a:ea typeface="Calibri"/>
                <a:cs typeface="Calibri"/>
                <a:sym typeface="Calibri"/>
              </a:rPr>
              <a:t>Students complete the Cluster Report for both clusters. </a:t>
            </a:r>
            <a:endParaRPr sz="1200" dirty="0">
              <a:solidFill>
                <a:schemeClr val="dk1"/>
              </a:solidFill>
              <a:latin typeface="Calibri"/>
              <a:ea typeface="Calibri"/>
              <a:cs typeface="Calibri"/>
              <a:sym typeface="Calibri"/>
            </a:endParaRPr>
          </a:p>
          <a:p>
            <a:pPr marL="171450" marR="0" lvl="0" indent="-190500" algn="l" rtl="0">
              <a:lnSpc>
                <a:spcPct val="100000"/>
              </a:lnSpc>
              <a:spcBef>
                <a:spcPts val="0"/>
              </a:spcBef>
              <a:spcAft>
                <a:spcPts val="0"/>
              </a:spcAft>
              <a:buClr>
                <a:schemeClr val="dk1"/>
              </a:buClr>
              <a:buSzPts val="1200"/>
              <a:buFont typeface="Calibri"/>
              <a:buChar char="●"/>
            </a:pPr>
            <a:r>
              <a:rPr lang="en-US" sz="1200" b="1" dirty="0">
                <a:solidFill>
                  <a:schemeClr val="dk1"/>
                </a:solidFill>
                <a:latin typeface="Calibri"/>
                <a:ea typeface="Calibri"/>
                <a:cs typeface="Calibri"/>
                <a:sym typeface="Calibri"/>
              </a:rPr>
              <a:t>Report out</a:t>
            </a:r>
            <a:endParaRPr sz="1200" b="1" dirty="0">
              <a:solidFill>
                <a:schemeClr val="dk1"/>
              </a:solidFill>
              <a:latin typeface="Calibri"/>
              <a:ea typeface="Calibri"/>
              <a:cs typeface="Calibri"/>
              <a:sym typeface="Calibri"/>
            </a:endParaRPr>
          </a:p>
          <a:p>
            <a:pPr marL="400050" marR="0" lvl="1" indent="-133350" algn="l" rtl="0">
              <a:lnSpc>
                <a:spcPct val="100000"/>
              </a:lnSpc>
              <a:spcBef>
                <a:spcPts val="0"/>
              </a:spcBef>
              <a:spcAft>
                <a:spcPts val="0"/>
              </a:spcAft>
              <a:buClr>
                <a:schemeClr val="dk1"/>
              </a:buClr>
              <a:buSzPts val="1200"/>
              <a:buFont typeface="Calibri"/>
              <a:buChar char="○"/>
            </a:pPr>
            <a:r>
              <a:rPr lang="en-US" sz="1200" dirty="0">
                <a:solidFill>
                  <a:schemeClr val="dk1"/>
                </a:solidFill>
                <a:latin typeface="Calibri"/>
                <a:ea typeface="Calibri"/>
                <a:cs typeface="Calibri"/>
                <a:sym typeface="Calibri"/>
              </a:rPr>
              <a:t>Students share report to class through, gallery walk, carousel, verbal presentation, etc.  As they learn about the other clusters, students will complete their booklet.</a:t>
            </a:r>
            <a:endParaRPr sz="1200" dirty="0">
              <a:solidFill>
                <a:schemeClr val="dk1"/>
              </a:solidFill>
              <a:latin typeface="Calibri"/>
              <a:ea typeface="Calibri"/>
              <a:cs typeface="Calibri"/>
              <a:sym typeface="Calibri"/>
            </a:endParaRPr>
          </a:p>
          <a:p>
            <a:pPr marL="171450" lvl="0" indent="-190500" algn="l" rtl="0">
              <a:spcBef>
                <a:spcPts val="0"/>
              </a:spcBef>
              <a:spcAft>
                <a:spcPts val="0"/>
              </a:spcAft>
              <a:buClr>
                <a:schemeClr val="dk1"/>
              </a:buClr>
              <a:buSzPts val="1200"/>
              <a:buFont typeface="Calibri"/>
              <a:buChar char="●"/>
            </a:pPr>
            <a:r>
              <a:rPr lang="en-US" sz="1200" b="1" u="sng" dirty="0">
                <a:solidFill>
                  <a:schemeClr val="hlink"/>
                </a:solidFill>
                <a:latin typeface="Calibri"/>
                <a:ea typeface="Calibri"/>
                <a:cs typeface="Calibri"/>
                <a:sym typeface="Calibri"/>
                <a:hlinkClick r:id="rId4"/>
              </a:rPr>
              <a:t>Career Cluster Match Assessment</a:t>
            </a:r>
            <a:endParaRPr sz="1200" dirty="0">
              <a:solidFill>
                <a:schemeClr val="dk1"/>
              </a:solidFill>
              <a:latin typeface="Calibri"/>
              <a:ea typeface="Calibri"/>
              <a:cs typeface="Calibri"/>
              <a:sym typeface="Calibri"/>
            </a:endParaRPr>
          </a:p>
        </p:txBody>
      </p:sp>
      <p:sp>
        <p:nvSpPr>
          <p:cNvPr id="93" name="Google Shape;93;p1"/>
          <p:cNvSpPr txBox="1"/>
          <p:nvPr/>
        </p:nvSpPr>
        <p:spPr>
          <a:xfrm>
            <a:off x="261439" y="7812900"/>
            <a:ext cx="3739800" cy="1006500"/>
          </a:xfrm>
          <a:prstGeom prst="rect">
            <a:avLst/>
          </a:prstGeom>
          <a:noFill/>
          <a:ln w="19050" cap="flat" cmpd="sng">
            <a:solidFill>
              <a:srgbClr val="475F97"/>
            </a:solidFill>
            <a:prstDash val="solid"/>
            <a:round/>
            <a:headEnd type="none" w="sm" len="sm"/>
            <a:tailEnd type="none" w="sm" len="sm"/>
          </a:ln>
        </p:spPr>
        <p:txBody>
          <a:bodyPr spcFirstLastPara="1" wrap="square" lIns="91425" tIns="91425" rIns="91425" bIns="91425" anchor="t" anchorCtr="0">
            <a:spAutoFit/>
          </a:bodyPr>
          <a:lstStyle/>
          <a:p>
            <a:pPr marL="171450" marR="0" lvl="0" indent="-190500" algn="l" rtl="0">
              <a:lnSpc>
                <a:spcPct val="115000"/>
              </a:lnSpc>
              <a:spcBef>
                <a:spcPts val="0"/>
              </a:spcBef>
              <a:spcAft>
                <a:spcPts val="0"/>
              </a:spcAft>
              <a:buClr>
                <a:srgbClr val="000000"/>
              </a:buClr>
              <a:buSzPts val="1200"/>
              <a:buFont typeface="Calibri"/>
              <a:buChar char="❏"/>
            </a:pPr>
            <a:r>
              <a:rPr lang="en-US" sz="1200" b="0" i="0" u="none" strike="noStrike" cap="none">
                <a:solidFill>
                  <a:srgbClr val="000000"/>
                </a:solidFill>
                <a:latin typeface="Calibri"/>
                <a:ea typeface="Calibri"/>
                <a:cs typeface="Calibri"/>
                <a:sym typeface="Calibri"/>
              </a:rPr>
              <a:t>How many Career Clusters are there?</a:t>
            </a:r>
            <a:endParaRPr sz="1200" b="0" i="0" u="none" strike="noStrike" cap="none">
              <a:solidFill>
                <a:srgbClr val="000000"/>
              </a:solidFill>
              <a:latin typeface="Calibri"/>
              <a:ea typeface="Calibri"/>
              <a:cs typeface="Calibri"/>
              <a:sym typeface="Calibri"/>
            </a:endParaRPr>
          </a:p>
          <a:p>
            <a:pPr marL="171450" marR="0" lvl="0" indent="-190500" algn="l" rtl="0">
              <a:lnSpc>
                <a:spcPct val="115000"/>
              </a:lnSpc>
              <a:spcBef>
                <a:spcPts val="0"/>
              </a:spcBef>
              <a:spcAft>
                <a:spcPts val="0"/>
              </a:spcAft>
              <a:buClr>
                <a:srgbClr val="000000"/>
              </a:buClr>
              <a:buSzPts val="1200"/>
              <a:buFont typeface="Calibri"/>
              <a:buChar char="❏"/>
            </a:pPr>
            <a:r>
              <a:rPr lang="en-US" sz="1200">
                <a:latin typeface="Calibri"/>
                <a:ea typeface="Calibri"/>
                <a:cs typeface="Calibri"/>
                <a:sym typeface="Calibri"/>
              </a:rPr>
              <a:t>What cluster sounds most interesting to you?</a:t>
            </a:r>
            <a:endParaRPr sz="1200" b="0" i="0" u="none" strike="noStrike" cap="none">
              <a:solidFill>
                <a:srgbClr val="000000"/>
              </a:solidFill>
              <a:latin typeface="Calibri"/>
              <a:ea typeface="Calibri"/>
              <a:cs typeface="Calibri"/>
              <a:sym typeface="Calibri"/>
            </a:endParaRPr>
          </a:p>
          <a:p>
            <a:pPr marL="171450" marR="0" lvl="0" indent="-190500" algn="l" rtl="0">
              <a:lnSpc>
                <a:spcPct val="115000"/>
              </a:lnSpc>
              <a:spcBef>
                <a:spcPts val="0"/>
              </a:spcBef>
              <a:spcAft>
                <a:spcPts val="0"/>
              </a:spcAft>
              <a:buClr>
                <a:srgbClr val="000000"/>
              </a:buClr>
              <a:buSzPts val="1200"/>
              <a:buFont typeface="Calibri"/>
              <a:buChar char="❏"/>
            </a:pPr>
            <a:r>
              <a:rPr lang="en-US" sz="1200" b="0" i="0" u="none" strike="noStrike" cap="none">
                <a:solidFill>
                  <a:srgbClr val="000000"/>
                </a:solidFill>
                <a:latin typeface="Calibri"/>
                <a:ea typeface="Calibri"/>
                <a:cs typeface="Calibri"/>
                <a:sym typeface="Calibri"/>
              </a:rPr>
              <a:t>Would you consider pursuing one of the careers you learned about today? Why or why not?</a:t>
            </a:r>
            <a:endParaRPr sz="1200" b="0" i="0" u="none" strike="noStrike" cap="none">
              <a:solidFill>
                <a:srgbClr val="000000"/>
              </a:solidFill>
              <a:latin typeface="Calibri"/>
              <a:ea typeface="Calibri"/>
              <a:cs typeface="Calibri"/>
              <a:sym typeface="Calibri"/>
            </a:endParaRPr>
          </a:p>
        </p:txBody>
      </p:sp>
      <p:sp>
        <p:nvSpPr>
          <p:cNvPr id="94" name="Google Shape;94;p1"/>
          <p:cNvSpPr/>
          <p:nvPr/>
        </p:nvSpPr>
        <p:spPr>
          <a:xfrm>
            <a:off x="210300" y="743600"/>
            <a:ext cx="3842100" cy="369300"/>
          </a:xfrm>
          <a:prstGeom prst="rect">
            <a:avLst/>
          </a:prstGeom>
          <a:solidFill>
            <a:srgbClr val="475F97"/>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800"/>
              <a:buFont typeface="Arial"/>
              <a:buNone/>
            </a:pPr>
            <a:r>
              <a:rPr lang="en-US" sz="1900" b="1" i="0" u="none" strike="noStrike" cap="none">
                <a:solidFill>
                  <a:srgbClr val="FFFFFF"/>
                </a:solidFill>
                <a:latin typeface="Arial"/>
                <a:ea typeface="Arial"/>
                <a:cs typeface="Arial"/>
                <a:sym typeface="Arial"/>
              </a:rPr>
              <a:t>CAREER CLUSTER MATCH</a:t>
            </a:r>
            <a:endParaRPr sz="1500" b="0" i="0" u="none" strike="noStrike" cap="none">
              <a:solidFill>
                <a:srgbClr val="FFFFFF"/>
              </a:solidFill>
              <a:latin typeface="Arial"/>
              <a:ea typeface="Arial"/>
              <a:cs typeface="Arial"/>
              <a:sym typeface="Arial"/>
            </a:endParaRPr>
          </a:p>
        </p:txBody>
      </p:sp>
      <p:sp>
        <p:nvSpPr>
          <p:cNvPr id="95" name="Google Shape;95;p1"/>
          <p:cNvSpPr txBox="1"/>
          <p:nvPr/>
        </p:nvSpPr>
        <p:spPr>
          <a:xfrm>
            <a:off x="4337450" y="1345475"/>
            <a:ext cx="2667900" cy="5761800"/>
          </a:xfrm>
          <a:prstGeom prst="rect">
            <a:avLst/>
          </a:prstGeom>
          <a:noFill/>
          <a:ln>
            <a:noFill/>
          </a:ln>
        </p:spPr>
        <p:txBody>
          <a:bodyPr spcFirstLastPara="1" wrap="square" lIns="91425" tIns="91425" rIns="91425" bIns="91425" anchor="t" anchorCtr="0">
            <a:spAutoFit/>
          </a:bodyPr>
          <a:lstStyle/>
          <a:p>
            <a:pPr marL="0" marR="0" lvl="0" indent="0" algn="ctr" rtl="0">
              <a:lnSpc>
                <a:spcPct val="115000"/>
              </a:lnSpc>
              <a:spcBef>
                <a:spcPts val="600"/>
              </a:spcBef>
              <a:spcAft>
                <a:spcPts val="0"/>
              </a:spcAft>
              <a:buClr>
                <a:srgbClr val="000000"/>
              </a:buClr>
              <a:buSzPts val="1600"/>
              <a:buFont typeface="Arial"/>
              <a:buNone/>
            </a:pPr>
            <a:r>
              <a:rPr lang="en-US" sz="1600" b="1" i="0" u="sng" strike="noStrike" cap="none">
                <a:solidFill>
                  <a:schemeClr val="lt1"/>
                </a:solidFill>
                <a:latin typeface="Georgia"/>
                <a:ea typeface="Georgia"/>
                <a:cs typeface="Georgia"/>
                <a:sym typeface="Georgia"/>
              </a:rPr>
              <a:t>How to Access </a:t>
            </a:r>
            <a:endParaRPr sz="1600" b="1" i="0" u="sng" strike="noStrike" cap="none">
              <a:solidFill>
                <a:schemeClr val="lt1"/>
              </a:solidFill>
              <a:latin typeface="Georgia"/>
              <a:ea typeface="Georgia"/>
              <a:cs typeface="Georgia"/>
              <a:sym typeface="Georgia"/>
            </a:endParaRPr>
          </a:p>
          <a:p>
            <a:pPr marL="0" marR="0" lvl="0" indent="0" algn="ctr" rtl="0">
              <a:lnSpc>
                <a:spcPct val="115000"/>
              </a:lnSpc>
              <a:spcBef>
                <a:spcPts val="600"/>
              </a:spcBef>
              <a:spcAft>
                <a:spcPts val="0"/>
              </a:spcAft>
              <a:buClr>
                <a:srgbClr val="000000"/>
              </a:buClr>
              <a:buSzPts val="1600"/>
              <a:buFont typeface="Arial"/>
              <a:buNone/>
            </a:pPr>
            <a:r>
              <a:rPr lang="en-US" sz="1600" b="1" i="0" u="sng" strike="noStrike" cap="none">
                <a:solidFill>
                  <a:schemeClr val="lt1"/>
                </a:solidFill>
                <a:latin typeface="Georgia"/>
                <a:ea typeface="Georgia"/>
                <a:cs typeface="Georgia"/>
                <a:sym typeface="Georgia"/>
              </a:rPr>
              <a:t>Career Cluster Match</a:t>
            </a:r>
            <a:endParaRPr sz="1600" b="1" i="0" u="sng" strike="noStrike" cap="none">
              <a:solidFill>
                <a:schemeClr val="lt1"/>
              </a:solidFill>
              <a:latin typeface="Georgia"/>
              <a:ea typeface="Georgia"/>
              <a:cs typeface="Georgia"/>
              <a:sym typeface="Georgia"/>
            </a:endParaRPr>
          </a:p>
          <a:p>
            <a:pPr marL="0" marR="0" lvl="0" indent="0" algn="ctr" rtl="0">
              <a:lnSpc>
                <a:spcPct val="115000"/>
              </a:lnSpc>
              <a:spcBef>
                <a:spcPts val="600"/>
              </a:spcBef>
              <a:spcAft>
                <a:spcPts val="0"/>
              </a:spcAft>
              <a:buClr>
                <a:srgbClr val="000000"/>
              </a:buClr>
              <a:buSzPts val="1600"/>
              <a:buFont typeface="Arial"/>
              <a:buNone/>
            </a:pPr>
            <a:endParaRPr b="1" u="sng">
              <a:solidFill>
                <a:schemeClr val="lt1"/>
              </a:solidFill>
              <a:latin typeface="Georgia"/>
              <a:ea typeface="Georgia"/>
              <a:cs typeface="Georgia"/>
              <a:sym typeface="Georgia"/>
            </a:endParaRPr>
          </a:p>
          <a:p>
            <a:pPr marL="0" marR="0" lvl="0" indent="0" algn="l" rtl="0">
              <a:lnSpc>
                <a:spcPct val="120000"/>
              </a:lnSpc>
              <a:spcBef>
                <a:spcPts val="700"/>
              </a:spcBef>
              <a:spcAft>
                <a:spcPts val="0"/>
              </a:spcAft>
              <a:buClr>
                <a:srgbClr val="000000"/>
              </a:buClr>
              <a:buSzPts val="1300"/>
              <a:buFont typeface="Arial"/>
              <a:buNone/>
            </a:pPr>
            <a:r>
              <a:rPr lang="en-US" sz="1200" b="0" i="0" u="none" strike="noStrike" cap="none">
                <a:solidFill>
                  <a:schemeClr val="lt1"/>
                </a:solidFill>
                <a:latin typeface="Georgia"/>
                <a:ea typeface="Georgia"/>
                <a:cs typeface="Georgia"/>
                <a:sym typeface="Georgia"/>
              </a:rPr>
              <a:t>Step 1: Go to</a:t>
            </a:r>
            <a:r>
              <a:rPr lang="en-US" sz="1200" b="0" i="0" u="none" strike="noStrike" cap="none">
                <a:solidFill>
                  <a:schemeClr val="lt1"/>
                </a:solidFill>
                <a:uFill>
                  <a:noFill/>
                </a:uFill>
                <a:latin typeface="Georgia"/>
                <a:ea typeface="Georgia"/>
                <a:cs typeface="Georgia"/>
                <a:sym typeface="Georgia"/>
                <a:hlinkClick r:id="rId5">
                  <a:extLst>
                    <a:ext uri="{A12FA001-AC4F-418D-AE19-62706E023703}">
                      <ahyp:hlinkClr xmlns:ahyp="http://schemas.microsoft.com/office/drawing/2018/hyperlinkcolor" val="tx"/>
                    </a:ext>
                  </a:extLst>
                </a:hlinkClick>
              </a:rPr>
              <a:t> </a:t>
            </a:r>
            <a:r>
              <a:rPr lang="en-US" sz="1200" b="0" i="0" u="sng" strike="noStrike" cap="none">
                <a:solidFill>
                  <a:schemeClr val="lt1"/>
                </a:solidFill>
                <a:latin typeface="Georgia"/>
                <a:ea typeface="Georgia"/>
                <a:cs typeface="Georgia"/>
                <a:sym typeface="Georgia"/>
                <a:hlinkClick r:id="rId5">
                  <a:extLst>
                    <a:ext uri="{A12FA001-AC4F-418D-AE19-62706E023703}">
                      <ahyp:hlinkClr xmlns:ahyp="http://schemas.microsoft.com/office/drawing/2018/hyperlinkcolor" val="tx"/>
                    </a:ext>
                  </a:extLst>
                </a:hlinkClick>
              </a:rPr>
              <a:t>NCcareers.org</a:t>
            </a:r>
            <a:endParaRPr sz="1200" b="0" i="0" u="sng" strike="noStrike" cap="none">
              <a:solidFill>
                <a:schemeClr val="lt1"/>
              </a:solidFill>
              <a:latin typeface="Georgia"/>
              <a:ea typeface="Georgia"/>
              <a:cs typeface="Georgia"/>
              <a:sym typeface="Georgia"/>
            </a:endParaRPr>
          </a:p>
          <a:p>
            <a:pPr marL="0" marR="0" lvl="0" indent="0" algn="l" rtl="0">
              <a:lnSpc>
                <a:spcPct val="120000"/>
              </a:lnSpc>
              <a:spcBef>
                <a:spcPts val="1200"/>
              </a:spcBef>
              <a:spcAft>
                <a:spcPts val="0"/>
              </a:spcAft>
              <a:buClr>
                <a:srgbClr val="000000"/>
              </a:buClr>
              <a:buSzPts val="1300"/>
              <a:buFont typeface="Arial"/>
              <a:buNone/>
            </a:pPr>
            <a:r>
              <a:rPr lang="en-US" sz="1200" b="0" i="0" u="none" strike="noStrike" cap="none">
                <a:solidFill>
                  <a:schemeClr val="lt1"/>
                </a:solidFill>
                <a:latin typeface="Georgia"/>
                <a:ea typeface="Georgia"/>
                <a:cs typeface="Georgia"/>
                <a:sym typeface="Georgia"/>
              </a:rPr>
              <a:t>Step 2: Select </a:t>
            </a:r>
            <a:r>
              <a:rPr lang="en-US" sz="1200" b="1" i="0" u="none" strike="noStrike" cap="none">
                <a:solidFill>
                  <a:schemeClr val="lt1"/>
                </a:solidFill>
                <a:latin typeface="Georgia"/>
                <a:ea typeface="Georgia"/>
                <a:cs typeface="Georgia"/>
                <a:sym typeface="Georgia"/>
              </a:rPr>
              <a:t>Find My Interests</a:t>
            </a:r>
            <a:endParaRPr sz="1200" b="1" i="0" u="none" strike="noStrike" cap="none">
              <a:solidFill>
                <a:schemeClr val="lt1"/>
              </a:solidFill>
              <a:latin typeface="Georgia"/>
              <a:ea typeface="Georgia"/>
              <a:cs typeface="Georgia"/>
              <a:sym typeface="Georgia"/>
            </a:endParaRPr>
          </a:p>
          <a:p>
            <a:pPr marL="0" marR="0" lvl="0" indent="0" algn="l" rtl="0">
              <a:lnSpc>
                <a:spcPct val="120000"/>
              </a:lnSpc>
              <a:spcBef>
                <a:spcPts val="1200"/>
              </a:spcBef>
              <a:spcAft>
                <a:spcPts val="0"/>
              </a:spcAft>
              <a:buClr>
                <a:srgbClr val="000000"/>
              </a:buClr>
              <a:buSzPts val="1300"/>
              <a:buFont typeface="Arial"/>
              <a:buNone/>
            </a:pPr>
            <a:r>
              <a:rPr lang="en-US" sz="1200" b="0" i="0" u="none" strike="noStrike" cap="none">
                <a:solidFill>
                  <a:schemeClr val="lt1"/>
                </a:solidFill>
                <a:latin typeface="Georgia"/>
                <a:ea typeface="Georgia"/>
                <a:cs typeface="Georgia"/>
                <a:sym typeface="Georgia"/>
              </a:rPr>
              <a:t>Step 3: Select </a:t>
            </a:r>
            <a:r>
              <a:rPr lang="en-US" sz="1200" b="1" i="0" u="sng" strike="noStrike" cap="none">
                <a:solidFill>
                  <a:schemeClr val="lt1"/>
                </a:solidFill>
                <a:latin typeface="Georgia"/>
                <a:ea typeface="Georgia"/>
                <a:cs typeface="Georgia"/>
                <a:sym typeface="Georgia"/>
                <a:hlinkClick r:id="rId4">
                  <a:extLst>
                    <a:ext uri="{A12FA001-AC4F-418D-AE19-62706E023703}">
                      <ahyp:hlinkClr xmlns:ahyp="http://schemas.microsoft.com/office/drawing/2018/hyperlinkcolor" val="tx"/>
                    </a:ext>
                  </a:extLst>
                </a:hlinkClick>
              </a:rPr>
              <a:t>Career Cluster Match</a:t>
            </a:r>
            <a:endParaRPr sz="1200" b="1" i="0" u="none" strike="noStrike" cap="none">
              <a:solidFill>
                <a:schemeClr val="lt1"/>
              </a:solidFill>
              <a:latin typeface="Georgia"/>
              <a:ea typeface="Georgia"/>
              <a:cs typeface="Georgia"/>
              <a:sym typeface="Georgia"/>
            </a:endParaRPr>
          </a:p>
          <a:p>
            <a:pPr marL="0" marR="0" lvl="0" indent="0" algn="l" rtl="0">
              <a:lnSpc>
                <a:spcPct val="120000"/>
              </a:lnSpc>
              <a:spcBef>
                <a:spcPts val="1200"/>
              </a:spcBef>
              <a:spcAft>
                <a:spcPts val="0"/>
              </a:spcAft>
              <a:buClr>
                <a:srgbClr val="000000"/>
              </a:buClr>
              <a:buSzPts val="1300"/>
              <a:buFont typeface="Arial"/>
              <a:buNone/>
            </a:pPr>
            <a:r>
              <a:rPr lang="en-US" sz="1200" b="0" i="0" u="none" strike="noStrike" cap="none">
                <a:solidFill>
                  <a:schemeClr val="lt1"/>
                </a:solidFill>
                <a:latin typeface="Georgia"/>
                <a:ea typeface="Georgia"/>
                <a:cs typeface="Georgia"/>
                <a:sym typeface="Georgia"/>
              </a:rPr>
              <a:t>Step 4: Click the different career cluster icons to </a:t>
            </a:r>
            <a:r>
              <a:rPr lang="en-US" sz="1200">
                <a:solidFill>
                  <a:schemeClr val="lt1"/>
                </a:solidFill>
                <a:latin typeface="Georgia"/>
                <a:ea typeface="Georgia"/>
                <a:cs typeface="Georgia"/>
                <a:sym typeface="Georgia"/>
              </a:rPr>
              <a:t>explore different career clusters.</a:t>
            </a:r>
            <a:endParaRPr sz="1200">
              <a:solidFill>
                <a:schemeClr val="lt1"/>
              </a:solidFill>
              <a:latin typeface="Georgia"/>
              <a:ea typeface="Georgia"/>
              <a:cs typeface="Georgia"/>
              <a:sym typeface="Georgia"/>
            </a:endParaRPr>
          </a:p>
          <a:p>
            <a:pPr marL="0" marR="0" lvl="0" indent="0" algn="l" rtl="0">
              <a:lnSpc>
                <a:spcPct val="120000"/>
              </a:lnSpc>
              <a:spcBef>
                <a:spcPts val="1200"/>
              </a:spcBef>
              <a:spcAft>
                <a:spcPts val="0"/>
              </a:spcAft>
              <a:buClr>
                <a:srgbClr val="000000"/>
              </a:buClr>
              <a:buSzPts val="1300"/>
              <a:buFont typeface="Arial"/>
              <a:buNone/>
            </a:pPr>
            <a:r>
              <a:rPr lang="en-US" sz="1200">
                <a:solidFill>
                  <a:schemeClr val="lt1"/>
                </a:solidFill>
                <a:latin typeface="Georgia"/>
                <a:ea typeface="Georgia"/>
                <a:cs typeface="Georgia"/>
                <a:sym typeface="Georgia"/>
              </a:rPr>
              <a:t>Step 5: Select the one to report on.</a:t>
            </a:r>
            <a:endParaRPr sz="1200" b="0" i="0" u="sng" strike="noStrike" cap="none">
              <a:solidFill>
                <a:schemeClr val="lt1"/>
              </a:solidFill>
              <a:latin typeface="Georgia"/>
              <a:ea typeface="Georgia"/>
              <a:cs typeface="Georgia"/>
              <a:sym typeface="Georgia"/>
            </a:endParaRPr>
          </a:p>
          <a:p>
            <a:pPr marL="0" marR="0" lvl="0" indent="0" algn="l" rtl="0">
              <a:lnSpc>
                <a:spcPct val="120000"/>
              </a:lnSpc>
              <a:spcBef>
                <a:spcPts val="1200"/>
              </a:spcBef>
              <a:spcAft>
                <a:spcPts val="0"/>
              </a:spcAft>
              <a:buClr>
                <a:srgbClr val="000000"/>
              </a:buClr>
              <a:buSzPts val="1300"/>
              <a:buFont typeface="Arial"/>
              <a:buNone/>
            </a:pPr>
            <a:r>
              <a:rPr lang="en-US" sz="1200" b="0" i="0" u="none" strike="noStrike" cap="none">
                <a:solidFill>
                  <a:schemeClr val="lt1"/>
                </a:solidFill>
                <a:latin typeface="Georgia"/>
                <a:ea typeface="Georgia"/>
                <a:cs typeface="Georgia"/>
                <a:sym typeface="Georgia"/>
              </a:rPr>
              <a:t>Step 6:Review top clusters.</a:t>
            </a:r>
            <a:endParaRPr sz="1200" b="0" i="0" u="none" strike="noStrike" cap="none">
              <a:solidFill>
                <a:schemeClr val="lt1"/>
              </a:solidFill>
              <a:latin typeface="Georgia"/>
              <a:ea typeface="Georgia"/>
              <a:cs typeface="Georgia"/>
              <a:sym typeface="Georgia"/>
            </a:endParaRPr>
          </a:p>
          <a:p>
            <a:pPr marL="0" marR="0" lvl="0" indent="0" algn="l" rtl="0">
              <a:lnSpc>
                <a:spcPct val="120000"/>
              </a:lnSpc>
              <a:spcBef>
                <a:spcPts val="1200"/>
              </a:spcBef>
              <a:spcAft>
                <a:spcPts val="0"/>
              </a:spcAft>
              <a:buClr>
                <a:schemeClr val="dk1"/>
              </a:buClr>
              <a:buSzPts val="1100"/>
              <a:buFont typeface="Arial"/>
              <a:buNone/>
            </a:pPr>
            <a:r>
              <a:rPr lang="en-US" sz="1200" b="0" i="0" u="none" strike="noStrike" cap="none">
                <a:solidFill>
                  <a:schemeClr val="lt1"/>
                </a:solidFill>
                <a:latin typeface="Georgia"/>
                <a:ea typeface="Georgia"/>
                <a:cs typeface="Georgia"/>
                <a:sym typeface="Georgia"/>
              </a:rPr>
              <a:t>Step 7:Click on their top cluster and review occupations.</a:t>
            </a:r>
            <a:endParaRPr sz="1200" b="0" i="0" u="none" strike="noStrike" cap="none">
              <a:solidFill>
                <a:schemeClr val="lt1"/>
              </a:solidFill>
              <a:latin typeface="Georgia"/>
              <a:ea typeface="Georgia"/>
              <a:cs typeface="Georgia"/>
              <a:sym typeface="Georgia"/>
            </a:endParaRPr>
          </a:p>
          <a:p>
            <a:pPr marL="0" marR="0" lvl="0" indent="0" algn="l" rtl="0">
              <a:lnSpc>
                <a:spcPct val="120000"/>
              </a:lnSpc>
              <a:spcBef>
                <a:spcPts val="1200"/>
              </a:spcBef>
              <a:spcAft>
                <a:spcPts val="0"/>
              </a:spcAft>
              <a:buClr>
                <a:srgbClr val="000000"/>
              </a:buClr>
              <a:buSzPts val="1300"/>
              <a:buFont typeface="Arial"/>
              <a:buNone/>
            </a:pPr>
            <a:endParaRPr sz="1200" b="0" i="0" u="none" strike="noStrike" cap="none">
              <a:solidFill>
                <a:schemeClr val="lt1"/>
              </a:solidFill>
              <a:latin typeface="Georgia"/>
              <a:ea typeface="Georgia"/>
              <a:cs typeface="Georgia"/>
              <a:sym typeface="Georgia"/>
            </a:endParaRPr>
          </a:p>
          <a:p>
            <a:pPr marL="0" marR="0" lvl="0" indent="0" algn="l" rtl="0">
              <a:lnSpc>
                <a:spcPct val="120000"/>
              </a:lnSpc>
              <a:spcBef>
                <a:spcPts val="1200"/>
              </a:spcBef>
              <a:spcAft>
                <a:spcPts val="0"/>
              </a:spcAft>
              <a:buClr>
                <a:srgbClr val="000000"/>
              </a:buClr>
              <a:buSzPts val="1300"/>
              <a:buFont typeface="Arial"/>
              <a:buNone/>
            </a:pPr>
            <a:r>
              <a:rPr lang="en-US" sz="1200">
                <a:solidFill>
                  <a:schemeClr val="lt1"/>
                </a:solidFill>
                <a:latin typeface="Georgia"/>
                <a:ea typeface="Georgia"/>
                <a:cs typeface="Georgia"/>
                <a:sym typeface="Georgia"/>
              </a:rPr>
              <a:t>Note: If printing the booklet, it’s best to select “booklet” in the print options.</a:t>
            </a:r>
            <a:endParaRPr sz="1200">
              <a:solidFill>
                <a:schemeClr val="lt1"/>
              </a:solidFill>
              <a:latin typeface="Georgia"/>
              <a:ea typeface="Georgia"/>
              <a:cs typeface="Georgia"/>
              <a:sym typeface="Georgia"/>
            </a:endParaRPr>
          </a:p>
        </p:txBody>
      </p:sp>
      <p:grpSp>
        <p:nvGrpSpPr>
          <p:cNvPr id="96" name="Google Shape;96;p1"/>
          <p:cNvGrpSpPr/>
          <p:nvPr/>
        </p:nvGrpSpPr>
        <p:grpSpPr>
          <a:xfrm>
            <a:off x="4993850" y="8524413"/>
            <a:ext cx="1473675" cy="461700"/>
            <a:chOff x="2828150" y="190363"/>
            <a:chExt cx="1473675" cy="461700"/>
          </a:xfrm>
        </p:grpSpPr>
        <p:pic>
          <p:nvPicPr>
            <p:cNvPr id="97" name="Google Shape;97;p1"/>
            <p:cNvPicPr preferRelativeResize="0"/>
            <p:nvPr/>
          </p:nvPicPr>
          <p:blipFill>
            <a:blip r:embed="rId6">
              <a:alphaModFix/>
            </a:blip>
            <a:stretch>
              <a:fillRect/>
            </a:stretch>
          </p:blipFill>
          <p:spPr>
            <a:xfrm>
              <a:off x="3657050" y="323996"/>
              <a:ext cx="644775" cy="194417"/>
            </a:xfrm>
            <a:prstGeom prst="rect">
              <a:avLst/>
            </a:prstGeom>
            <a:noFill/>
            <a:ln>
              <a:noFill/>
            </a:ln>
          </p:spPr>
        </p:pic>
        <p:sp>
          <p:nvSpPr>
            <p:cNvPr id="98" name="Google Shape;98;p1"/>
            <p:cNvSpPr txBox="1"/>
            <p:nvPr/>
          </p:nvSpPr>
          <p:spPr>
            <a:xfrm>
              <a:off x="2828150" y="190363"/>
              <a:ext cx="8289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900">
                  <a:solidFill>
                    <a:srgbClr val="FFFFFF"/>
                  </a:solidFill>
                  <a:latin typeface="Calibri"/>
                  <a:ea typeface="Calibri"/>
                  <a:cs typeface="Calibri"/>
                  <a:sym typeface="Calibri"/>
                </a:rPr>
                <a:t>Sign in and save results:</a:t>
              </a:r>
              <a:endParaRPr sz="900">
                <a:solidFill>
                  <a:srgbClr val="FFFFFF"/>
                </a:solidFill>
                <a:latin typeface="Calibri"/>
                <a:ea typeface="Calibri"/>
                <a:cs typeface="Calibri"/>
                <a:sym typeface="Calibri"/>
              </a:endParaRPr>
            </a:p>
          </p:txBody>
        </p:sp>
      </p:gr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324</Words>
  <Application>Microsoft Macintosh PowerPoint</Application>
  <PresentationFormat>Custom</PresentationFormat>
  <Paragraphs>32</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Georgia</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Jennifer Yandle</dc:creator>
  <cp:lastModifiedBy>Foram Shah</cp:lastModifiedBy>
  <cp:revision>2</cp:revision>
  <dcterms:created xsi:type="dcterms:W3CDTF">2021-07-05T18:56:43Z</dcterms:created>
  <dcterms:modified xsi:type="dcterms:W3CDTF">2021-09-08T17:47:50Z</dcterms:modified>
</cp:coreProperties>
</file>