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6" r:id="rId2"/>
  </p:sldIdLst>
  <p:sldSz cx="7315200" cy="9144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6" roundtripDataSignature="AMtx7mirw6TxCZB/+vQTxrM1brXI2arBa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294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notesMaster" Target="notesMasters/notesMaster1.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customschemas.google.com/relationships/presentationmetadata" Target="metadata"/><Relationship Id="rId10" Type="http://schemas.openxmlformats.org/officeDocument/2006/relationships/tableStyles" Target="tableStyles.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82" name="Google Shape;82;p1:notes"/>
          <p:cNvSpPr>
            <a:spLocks noGrp="1" noRot="1" noChangeAspect="1"/>
          </p:cNvSpPr>
          <p:nvPr>
            <p:ph type="sldImg" idx="2"/>
          </p:nvPr>
        </p:nvSpPr>
        <p:spPr>
          <a:xfrm>
            <a:off x="2057400" y="685800"/>
            <a:ext cx="27432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3"/>
          <p:cNvSpPr txBox="1">
            <a:spLocks noGrp="1"/>
          </p:cNvSpPr>
          <p:nvPr>
            <p:ph type="ctrTitle"/>
          </p:nvPr>
        </p:nvSpPr>
        <p:spPr>
          <a:xfrm>
            <a:off x="548640" y="1496484"/>
            <a:ext cx="6217920" cy="3183467"/>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4800"/>
              <a:buFont typeface="Calibri"/>
              <a:buNone/>
              <a:defRPr sz="48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3"/>
          <p:cNvSpPr txBox="1">
            <a:spLocks noGrp="1"/>
          </p:cNvSpPr>
          <p:nvPr>
            <p:ph type="subTitle" idx="1"/>
          </p:nvPr>
        </p:nvSpPr>
        <p:spPr>
          <a:xfrm>
            <a:off x="914400" y="4802717"/>
            <a:ext cx="5486400" cy="2207683"/>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800"/>
              </a:spcBef>
              <a:spcAft>
                <a:spcPts val="0"/>
              </a:spcAft>
              <a:buClr>
                <a:schemeClr val="dk1"/>
              </a:buClr>
              <a:buSzPts val="1920"/>
              <a:buNone/>
              <a:defRPr sz="1920"/>
            </a:lvl1pPr>
            <a:lvl2pPr lvl="1" algn="ctr">
              <a:lnSpc>
                <a:spcPct val="90000"/>
              </a:lnSpc>
              <a:spcBef>
                <a:spcPts val="400"/>
              </a:spcBef>
              <a:spcAft>
                <a:spcPts val="0"/>
              </a:spcAft>
              <a:buClr>
                <a:schemeClr val="dk1"/>
              </a:buClr>
              <a:buSzPts val="1600"/>
              <a:buNone/>
              <a:defRPr sz="1600"/>
            </a:lvl2pPr>
            <a:lvl3pPr lvl="2" algn="ctr">
              <a:lnSpc>
                <a:spcPct val="90000"/>
              </a:lnSpc>
              <a:spcBef>
                <a:spcPts val="400"/>
              </a:spcBef>
              <a:spcAft>
                <a:spcPts val="0"/>
              </a:spcAft>
              <a:buClr>
                <a:schemeClr val="dk1"/>
              </a:buClr>
              <a:buSzPts val="1440"/>
              <a:buNone/>
              <a:defRPr sz="1440"/>
            </a:lvl3pPr>
            <a:lvl4pPr lvl="3" algn="ctr">
              <a:lnSpc>
                <a:spcPct val="90000"/>
              </a:lnSpc>
              <a:spcBef>
                <a:spcPts val="400"/>
              </a:spcBef>
              <a:spcAft>
                <a:spcPts val="0"/>
              </a:spcAft>
              <a:buClr>
                <a:schemeClr val="dk1"/>
              </a:buClr>
              <a:buSzPts val="1280"/>
              <a:buNone/>
              <a:defRPr sz="1280"/>
            </a:lvl4pPr>
            <a:lvl5pPr lvl="4" algn="ctr">
              <a:lnSpc>
                <a:spcPct val="90000"/>
              </a:lnSpc>
              <a:spcBef>
                <a:spcPts val="400"/>
              </a:spcBef>
              <a:spcAft>
                <a:spcPts val="0"/>
              </a:spcAft>
              <a:buClr>
                <a:schemeClr val="dk1"/>
              </a:buClr>
              <a:buSzPts val="1280"/>
              <a:buNone/>
              <a:defRPr sz="1280"/>
            </a:lvl5pPr>
            <a:lvl6pPr lvl="5" algn="ctr">
              <a:lnSpc>
                <a:spcPct val="90000"/>
              </a:lnSpc>
              <a:spcBef>
                <a:spcPts val="400"/>
              </a:spcBef>
              <a:spcAft>
                <a:spcPts val="0"/>
              </a:spcAft>
              <a:buClr>
                <a:schemeClr val="dk1"/>
              </a:buClr>
              <a:buSzPts val="1280"/>
              <a:buNone/>
              <a:defRPr sz="1280"/>
            </a:lvl6pPr>
            <a:lvl7pPr lvl="6" algn="ctr">
              <a:lnSpc>
                <a:spcPct val="90000"/>
              </a:lnSpc>
              <a:spcBef>
                <a:spcPts val="400"/>
              </a:spcBef>
              <a:spcAft>
                <a:spcPts val="0"/>
              </a:spcAft>
              <a:buClr>
                <a:schemeClr val="dk1"/>
              </a:buClr>
              <a:buSzPts val="1280"/>
              <a:buNone/>
              <a:defRPr sz="1280"/>
            </a:lvl7pPr>
            <a:lvl8pPr lvl="7" algn="ctr">
              <a:lnSpc>
                <a:spcPct val="90000"/>
              </a:lnSpc>
              <a:spcBef>
                <a:spcPts val="400"/>
              </a:spcBef>
              <a:spcAft>
                <a:spcPts val="0"/>
              </a:spcAft>
              <a:buClr>
                <a:schemeClr val="dk1"/>
              </a:buClr>
              <a:buSzPts val="1280"/>
              <a:buNone/>
              <a:defRPr sz="1280"/>
            </a:lvl8pPr>
            <a:lvl9pPr lvl="8" algn="ctr">
              <a:lnSpc>
                <a:spcPct val="90000"/>
              </a:lnSpc>
              <a:spcBef>
                <a:spcPts val="400"/>
              </a:spcBef>
              <a:spcAft>
                <a:spcPts val="0"/>
              </a:spcAft>
              <a:buClr>
                <a:schemeClr val="dk1"/>
              </a:buClr>
              <a:buSzPts val="1280"/>
              <a:buNone/>
              <a:defRPr sz="1280"/>
            </a:lvl9pPr>
          </a:lstStyle>
          <a:p>
            <a:endParaRPr/>
          </a:p>
        </p:txBody>
      </p:sp>
      <p:sp>
        <p:nvSpPr>
          <p:cNvPr id="14" name="Google Shape;14;p3"/>
          <p:cNvSpPr txBox="1">
            <a:spLocks noGrp="1"/>
          </p:cNvSpPr>
          <p:nvPr>
            <p:ph type="dt" idx="10"/>
          </p:nvPr>
        </p:nvSpPr>
        <p:spPr>
          <a:xfrm>
            <a:off x="502920" y="8475136"/>
            <a:ext cx="1645920" cy="48683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3"/>
          <p:cNvSpPr txBox="1">
            <a:spLocks noGrp="1"/>
          </p:cNvSpPr>
          <p:nvPr>
            <p:ph type="ftr" idx="11"/>
          </p:nvPr>
        </p:nvSpPr>
        <p:spPr>
          <a:xfrm>
            <a:off x="2423160" y="8475136"/>
            <a:ext cx="2468880" cy="48683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3"/>
          <p:cNvSpPr txBox="1">
            <a:spLocks noGrp="1"/>
          </p:cNvSpPr>
          <p:nvPr>
            <p:ph type="sldNum" idx="12"/>
          </p:nvPr>
        </p:nvSpPr>
        <p:spPr>
          <a:xfrm>
            <a:off x="5166360" y="8475136"/>
            <a:ext cx="1645920" cy="48683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12"/>
          <p:cNvSpPr txBox="1">
            <a:spLocks noGrp="1"/>
          </p:cNvSpPr>
          <p:nvPr>
            <p:ph type="title"/>
          </p:nvPr>
        </p:nvSpPr>
        <p:spPr>
          <a:xfrm>
            <a:off x="502920" y="486836"/>
            <a:ext cx="6309360" cy="1767417"/>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2"/>
          <p:cNvSpPr txBox="1">
            <a:spLocks noGrp="1"/>
          </p:cNvSpPr>
          <p:nvPr>
            <p:ph type="body" idx="1"/>
          </p:nvPr>
        </p:nvSpPr>
        <p:spPr>
          <a:xfrm rot="5400000">
            <a:off x="756708" y="2180379"/>
            <a:ext cx="5801784" cy="630936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00"/>
              </a:spcBef>
              <a:spcAft>
                <a:spcPts val="0"/>
              </a:spcAft>
              <a:buClr>
                <a:schemeClr val="dk1"/>
              </a:buClr>
              <a:buSzPts val="1800"/>
              <a:buChar char="•"/>
              <a:defRPr/>
            </a:lvl1pPr>
            <a:lvl2pPr marL="914400" lvl="1" indent="-342900" algn="l">
              <a:lnSpc>
                <a:spcPct val="90000"/>
              </a:lnSpc>
              <a:spcBef>
                <a:spcPts val="400"/>
              </a:spcBef>
              <a:spcAft>
                <a:spcPts val="0"/>
              </a:spcAft>
              <a:buClr>
                <a:schemeClr val="dk1"/>
              </a:buClr>
              <a:buSzPts val="1800"/>
              <a:buChar char="•"/>
              <a:defRPr/>
            </a:lvl2pPr>
            <a:lvl3pPr marL="1371600" lvl="2" indent="-342900" algn="l">
              <a:lnSpc>
                <a:spcPct val="90000"/>
              </a:lnSpc>
              <a:spcBef>
                <a:spcPts val="400"/>
              </a:spcBef>
              <a:spcAft>
                <a:spcPts val="0"/>
              </a:spcAft>
              <a:buClr>
                <a:schemeClr val="dk1"/>
              </a:buClr>
              <a:buSzPts val="1800"/>
              <a:buChar char="•"/>
              <a:defRPr/>
            </a:lvl3pPr>
            <a:lvl4pPr marL="1828800" lvl="3" indent="-342900" algn="l">
              <a:lnSpc>
                <a:spcPct val="90000"/>
              </a:lnSpc>
              <a:spcBef>
                <a:spcPts val="400"/>
              </a:spcBef>
              <a:spcAft>
                <a:spcPts val="0"/>
              </a:spcAft>
              <a:buClr>
                <a:schemeClr val="dk1"/>
              </a:buClr>
              <a:buSzPts val="1800"/>
              <a:buChar char="•"/>
              <a:defRPr/>
            </a:lvl4pPr>
            <a:lvl5pPr marL="2286000" lvl="4" indent="-342900" algn="l">
              <a:lnSpc>
                <a:spcPct val="90000"/>
              </a:lnSpc>
              <a:spcBef>
                <a:spcPts val="400"/>
              </a:spcBef>
              <a:spcAft>
                <a:spcPts val="0"/>
              </a:spcAft>
              <a:buClr>
                <a:schemeClr val="dk1"/>
              </a:buClr>
              <a:buSzPts val="1800"/>
              <a:buChar char="•"/>
              <a:defRPr/>
            </a:lvl5pPr>
            <a:lvl6pPr marL="2743200" lvl="5" indent="-342900" algn="l">
              <a:lnSpc>
                <a:spcPct val="90000"/>
              </a:lnSpc>
              <a:spcBef>
                <a:spcPts val="400"/>
              </a:spcBef>
              <a:spcAft>
                <a:spcPts val="0"/>
              </a:spcAft>
              <a:buClr>
                <a:schemeClr val="dk1"/>
              </a:buClr>
              <a:buSzPts val="1800"/>
              <a:buChar char="•"/>
              <a:defRPr/>
            </a:lvl6pPr>
            <a:lvl7pPr marL="3200400" lvl="6" indent="-342900" algn="l">
              <a:lnSpc>
                <a:spcPct val="90000"/>
              </a:lnSpc>
              <a:spcBef>
                <a:spcPts val="400"/>
              </a:spcBef>
              <a:spcAft>
                <a:spcPts val="0"/>
              </a:spcAft>
              <a:buClr>
                <a:schemeClr val="dk1"/>
              </a:buClr>
              <a:buSzPts val="1800"/>
              <a:buChar char="•"/>
              <a:defRPr/>
            </a:lvl7pPr>
            <a:lvl8pPr marL="3657600" lvl="7" indent="-342900" algn="l">
              <a:lnSpc>
                <a:spcPct val="90000"/>
              </a:lnSpc>
              <a:spcBef>
                <a:spcPts val="400"/>
              </a:spcBef>
              <a:spcAft>
                <a:spcPts val="0"/>
              </a:spcAft>
              <a:buClr>
                <a:schemeClr val="dk1"/>
              </a:buClr>
              <a:buSzPts val="1800"/>
              <a:buChar char="•"/>
              <a:defRPr/>
            </a:lvl8pPr>
            <a:lvl9pPr marL="4114800" lvl="8" indent="-342900" algn="l">
              <a:lnSpc>
                <a:spcPct val="90000"/>
              </a:lnSpc>
              <a:spcBef>
                <a:spcPts val="400"/>
              </a:spcBef>
              <a:spcAft>
                <a:spcPts val="0"/>
              </a:spcAft>
              <a:buClr>
                <a:schemeClr val="dk1"/>
              </a:buClr>
              <a:buSzPts val="1800"/>
              <a:buChar char="•"/>
              <a:defRPr/>
            </a:lvl9pPr>
          </a:lstStyle>
          <a:p>
            <a:endParaRPr/>
          </a:p>
        </p:txBody>
      </p:sp>
      <p:sp>
        <p:nvSpPr>
          <p:cNvPr id="71" name="Google Shape;71;p12"/>
          <p:cNvSpPr txBox="1">
            <a:spLocks noGrp="1"/>
          </p:cNvSpPr>
          <p:nvPr>
            <p:ph type="dt" idx="10"/>
          </p:nvPr>
        </p:nvSpPr>
        <p:spPr>
          <a:xfrm>
            <a:off x="502920" y="8475136"/>
            <a:ext cx="1645920" cy="48683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2" name="Google Shape;72;p12"/>
          <p:cNvSpPr txBox="1">
            <a:spLocks noGrp="1"/>
          </p:cNvSpPr>
          <p:nvPr>
            <p:ph type="ftr" idx="11"/>
          </p:nvPr>
        </p:nvSpPr>
        <p:spPr>
          <a:xfrm>
            <a:off x="2423160" y="8475136"/>
            <a:ext cx="2468880" cy="48683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12"/>
          <p:cNvSpPr txBox="1">
            <a:spLocks noGrp="1"/>
          </p:cNvSpPr>
          <p:nvPr>
            <p:ph type="sldNum" idx="12"/>
          </p:nvPr>
        </p:nvSpPr>
        <p:spPr>
          <a:xfrm>
            <a:off x="5166360" y="8475136"/>
            <a:ext cx="1645920" cy="48683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13"/>
          <p:cNvSpPr txBox="1">
            <a:spLocks noGrp="1"/>
          </p:cNvSpPr>
          <p:nvPr>
            <p:ph type="title"/>
          </p:nvPr>
        </p:nvSpPr>
        <p:spPr>
          <a:xfrm rot="5400000">
            <a:off x="2149051" y="3572723"/>
            <a:ext cx="7749117" cy="157734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13"/>
          <p:cNvSpPr txBox="1">
            <a:spLocks noGrp="1"/>
          </p:cNvSpPr>
          <p:nvPr>
            <p:ph type="body" idx="1"/>
          </p:nvPr>
        </p:nvSpPr>
        <p:spPr>
          <a:xfrm rot="5400000">
            <a:off x="-1051349" y="2041103"/>
            <a:ext cx="7749117" cy="464058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00"/>
              </a:spcBef>
              <a:spcAft>
                <a:spcPts val="0"/>
              </a:spcAft>
              <a:buClr>
                <a:schemeClr val="dk1"/>
              </a:buClr>
              <a:buSzPts val="1800"/>
              <a:buChar char="•"/>
              <a:defRPr/>
            </a:lvl1pPr>
            <a:lvl2pPr marL="914400" lvl="1" indent="-342900" algn="l">
              <a:lnSpc>
                <a:spcPct val="90000"/>
              </a:lnSpc>
              <a:spcBef>
                <a:spcPts val="400"/>
              </a:spcBef>
              <a:spcAft>
                <a:spcPts val="0"/>
              </a:spcAft>
              <a:buClr>
                <a:schemeClr val="dk1"/>
              </a:buClr>
              <a:buSzPts val="1800"/>
              <a:buChar char="•"/>
              <a:defRPr/>
            </a:lvl2pPr>
            <a:lvl3pPr marL="1371600" lvl="2" indent="-342900" algn="l">
              <a:lnSpc>
                <a:spcPct val="90000"/>
              </a:lnSpc>
              <a:spcBef>
                <a:spcPts val="400"/>
              </a:spcBef>
              <a:spcAft>
                <a:spcPts val="0"/>
              </a:spcAft>
              <a:buClr>
                <a:schemeClr val="dk1"/>
              </a:buClr>
              <a:buSzPts val="1800"/>
              <a:buChar char="•"/>
              <a:defRPr/>
            </a:lvl3pPr>
            <a:lvl4pPr marL="1828800" lvl="3" indent="-342900" algn="l">
              <a:lnSpc>
                <a:spcPct val="90000"/>
              </a:lnSpc>
              <a:spcBef>
                <a:spcPts val="400"/>
              </a:spcBef>
              <a:spcAft>
                <a:spcPts val="0"/>
              </a:spcAft>
              <a:buClr>
                <a:schemeClr val="dk1"/>
              </a:buClr>
              <a:buSzPts val="1800"/>
              <a:buChar char="•"/>
              <a:defRPr/>
            </a:lvl4pPr>
            <a:lvl5pPr marL="2286000" lvl="4" indent="-342900" algn="l">
              <a:lnSpc>
                <a:spcPct val="90000"/>
              </a:lnSpc>
              <a:spcBef>
                <a:spcPts val="400"/>
              </a:spcBef>
              <a:spcAft>
                <a:spcPts val="0"/>
              </a:spcAft>
              <a:buClr>
                <a:schemeClr val="dk1"/>
              </a:buClr>
              <a:buSzPts val="1800"/>
              <a:buChar char="•"/>
              <a:defRPr/>
            </a:lvl5pPr>
            <a:lvl6pPr marL="2743200" lvl="5" indent="-342900" algn="l">
              <a:lnSpc>
                <a:spcPct val="90000"/>
              </a:lnSpc>
              <a:spcBef>
                <a:spcPts val="400"/>
              </a:spcBef>
              <a:spcAft>
                <a:spcPts val="0"/>
              </a:spcAft>
              <a:buClr>
                <a:schemeClr val="dk1"/>
              </a:buClr>
              <a:buSzPts val="1800"/>
              <a:buChar char="•"/>
              <a:defRPr/>
            </a:lvl6pPr>
            <a:lvl7pPr marL="3200400" lvl="6" indent="-342900" algn="l">
              <a:lnSpc>
                <a:spcPct val="90000"/>
              </a:lnSpc>
              <a:spcBef>
                <a:spcPts val="400"/>
              </a:spcBef>
              <a:spcAft>
                <a:spcPts val="0"/>
              </a:spcAft>
              <a:buClr>
                <a:schemeClr val="dk1"/>
              </a:buClr>
              <a:buSzPts val="1800"/>
              <a:buChar char="•"/>
              <a:defRPr/>
            </a:lvl7pPr>
            <a:lvl8pPr marL="3657600" lvl="7" indent="-342900" algn="l">
              <a:lnSpc>
                <a:spcPct val="90000"/>
              </a:lnSpc>
              <a:spcBef>
                <a:spcPts val="400"/>
              </a:spcBef>
              <a:spcAft>
                <a:spcPts val="0"/>
              </a:spcAft>
              <a:buClr>
                <a:schemeClr val="dk1"/>
              </a:buClr>
              <a:buSzPts val="1800"/>
              <a:buChar char="•"/>
              <a:defRPr/>
            </a:lvl8pPr>
            <a:lvl9pPr marL="4114800" lvl="8" indent="-342900" algn="l">
              <a:lnSpc>
                <a:spcPct val="90000"/>
              </a:lnSpc>
              <a:spcBef>
                <a:spcPts val="400"/>
              </a:spcBef>
              <a:spcAft>
                <a:spcPts val="0"/>
              </a:spcAft>
              <a:buClr>
                <a:schemeClr val="dk1"/>
              </a:buClr>
              <a:buSzPts val="1800"/>
              <a:buChar char="•"/>
              <a:defRPr/>
            </a:lvl9pPr>
          </a:lstStyle>
          <a:p>
            <a:endParaRPr/>
          </a:p>
        </p:txBody>
      </p:sp>
      <p:sp>
        <p:nvSpPr>
          <p:cNvPr id="77" name="Google Shape;77;p13"/>
          <p:cNvSpPr txBox="1">
            <a:spLocks noGrp="1"/>
          </p:cNvSpPr>
          <p:nvPr>
            <p:ph type="dt" idx="10"/>
          </p:nvPr>
        </p:nvSpPr>
        <p:spPr>
          <a:xfrm>
            <a:off x="502920" y="8475136"/>
            <a:ext cx="1645920" cy="48683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13"/>
          <p:cNvSpPr txBox="1">
            <a:spLocks noGrp="1"/>
          </p:cNvSpPr>
          <p:nvPr>
            <p:ph type="ftr" idx="11"/>
          </p:nvPr>
        </p:nvSpPr>
        <p:spPr>
          <a:xfrm>
            <a:off x="2423160" y="8475136"/>
            <a:ext cx="2468880" cy="48683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13"/>
          <p:cNvSpPr txBox="1">
            <a:spLocks noGrp="1"/>
          </p:cNvSpPr>
          <p:nvPr>
            <p:ph type="sldNum" idx="12"/>
          </p:nvPr>
        </p:nvSpPr>
        <p:spPr>
          <a:xfrm>
            <a:off x="5166360" y="8475136"/>
            <a:ext cx="1645920" cy="48683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4"/>
          <p:cNvSpPr txBox="1">
            <a:spLocks noGrp="1"/>
          </p:cNvSpPr>
          <p:nvPr>
            <p:ph type="title"/>
          </p:nvPr>
        </p:nvSpPr>
        <p:spPr>
          <a:xfrm>
            <a:off x="502920" y="486836"/>
            <a:ext cx="6309360" cy="1767417"/>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4"/>
          <p:cNvSpPr txBox="1">
            <a:spLocks noGrp="1"/>
          </p:cNvSpPr>
          <p:nvPr>
            <p:ph type="body" idx="1"/>
          </p:nvPr>
        </p:nvSpPr>
        <p:spPr>
          <a:xfrm>
            <a:off x="502920" y="2434167"/>
            <a:ext cx="6309360" cy="5801784"/>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00"/>
              </a:spcBef>
              <a:spcAft>
                <a:spcPts val="0"/>
              </a:spcAft>
              <a:buClr>
                <a:schemeClr val="dk1"/>
              </a:buClr>
              <a:buSzPts val="1800"/>
              <a:buChar char="•"/>
              <a:defRPr/>
            </a:lvl1pPr>
            <a:lvl2pPr marL="914400" lvl="1" indent="-342900" algn="l">
              <a:lnSpc>
                <a:spcPct val="90000"/>
              </a:lnSpc>
              <a:spcBef>
                <a:spcPts val="400"/>
              </a:spcBef>
              <a:spcAft>
                <a:spcPts val="0"/>
              </a:spcAft>
              <a:buClr>
                <a:schemeClr val="dk1"/>
              </a:buClr>
              <a:buSzPts val="1800"/>
              <a:buChar char="•"/>
              <a:defRPr/>
            </a:lvl2pPr>
            <a:lvl3pPr marL="1371600" lvl="2" indent="-342900" algn="l">
              <a:lnSpc>
                <a:spcPct val="90000"/>
              </a:lnSpc>
              <a:spcBef>
                <a:spcPts val="400"/>
              </a:spcBef>
              <a:spcAft>
                <a:spcPts val="0"/>
              </a:spcAft>
              <a:buClr>
                <a:schemeClr val="dk1"/>
              </a:buClr>
              <a:buSzPts val="1800"/>
              <a:buChar char="•"/>
              <a:defRPr/>
            </a:lvl3pPr>
            <a:lvl4pPr marL="1828800" lvl="3" indent="-342900" algn="l">
              <a:lnSpc>
                <a:spcPct val="90000"/>
              </a:lnSpc>
              <a:spcBef>
                <a:spcPts val="400"/>
              </a:spcBef>
              <a:spcAft>
                <a:spcPts val="0"/>
              </a:spcAft>
              <a:buClr>
                <a:schemeClr val="dk1"/>
              </a:buClr>
              <a:buSzPts val="1800"/>
              <a:buChar char="•"/>
              <a:defRPr/>
            </a:lvl4pPr>
            <a:lvl5pPr marL="2286000" lvl="4" indent="-342900" algn="l">
              <a:lnSpc>
                <a:spcPct val="90000"/>
              </a:lnSpc>
              <a:spcBef>
                <a:spcPts val="400"/>
              </a:spcBef>
              <a:spcAft>
                <a:spcPts val="0"/>
              </a:spcAft>
              <a:buClr>
                <a:schemeClr val="dk1"/>
              </a:buClr>
              <a:buSzPts val="1800"/>
              <a:buChar char="•"/>
              <a:defRPr/>
            </a:lvl5pPr>
            <a:lvl6pPr marL="2743200" lvl="5" indent="-342900" algn="l">
              <a:lnSpc>
                <a:spcPct val="90000"/>
              </a:lnSpc>
              <a:spcBef>
                <a:spcPts val="400"/>
              </a:spcBef>
              <a:spcAft>
                <a:spcPts val="0"/>
              </a:spcAft>
              <a:buClr>
                <a:schemeClr val="dk1"/>
              </a:buClr>
              <a:buSzPts val="1800"/>
              <a:buChar char="•"/>
              <a:defRPr/>
            </a:lvl6pPr>
            <a:lvl7pPr marL="3200400" lvl="6" indent="-342900" algn="l">
              <a:lnSpc>
                <a:spcPct val="90000"/>
              </a:lnSpc>
              <a:spcBef>
                <a:spcPts val="400"/>
              </a:spcBef>
              <a:spcAft>
                <a:spcPts val="0"/>
              </a:spcAft>
              <a:buClr>
                <a:schemeClr val="dk1"/>
              </a:buClr>
              <a:buSzPts val="1800"/>
              <a:buChar char="•"/>
              <a:defRPr/>
            </a:lvl7pPr>
            <a:lvl8pPr marL="3657600" lvl="7" indent="-342900" algn="l">
              <a:lnSpc>
                <a:spcPct val="90000"/>
              </a:lnSpc>
              <a:spcBef>
                <a:spcPts val="400"/>
              </a:spcBef>
              <a:spcAft>
                <a:spcPts val="0"/>
              </a:spcAft>
              <a:buClr>
                <a:schemeClr val="dk1"/>
              </a:buClr>
              <a:buSzPts val="1800"/>
              <a:buChar char="•"/>
              <a:defRPr/>
            </a:lvl8pPr>
            <a:lvl9pPr marL="4114800" lvl="8" indent="-342900" algn="l">
              <a:lnSpc>
                <a:spcPct val="90000"/>
              </a:lnSpc>
              <a:spcBef>
                <a:spcPts val="400"/>
              </a:spcBef>
              <a:spcAft>
                <a:spcPts val="0"/>
              </a:spcAft>
              <a:buClr>
                <a:schemeClr val="dk1"/>
              </a:buClr>
              <a:buSzPts val="1800"/>
              <a:buChar char="•"/>
              <a:defRPr/>
            </a:lvl9pPr>
          </a:lstStyle>
          <a:p>
            <a:endParaRPr/>
          </a:p>
        </p:txBody>
      </p:sp>
      <p:sp>
        <p:nvSpPr>
          <p:cNvPr id="20" name="Google Shape;20;p4"/>
          <p:cNvSpPr txBox="1">
            <a:spLocks noGrp="1"/>
          </p:cNvSpPr>
          <p:nvPr>
            <p:ph type="dt" idx="10"/>
          </p:nvPr>
        </p:nvSpPr>
        <p:spPr>
          <a:xfrm>
            <a:off x="502920" y="8475136"/>
            <a:ext cx="1645920" cy="48683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 name="Google Shape;21;p4"/>
          <p:cNvSpPr txBox="1">
            <a:spLocks noGrp="1"/>
          </p:cNvSpPr>
          <p:nvPr>
            <p:ph type="ftr" idx="11"/>
          </p:nvPr>
        </p:nvSpPr>
        <p:spPr>
          <a:xfrm>
            <a:off x="2423160" y="8475136"/>
            <a:ext cx="2468880" cy="48683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2" name="Google Shape;22;p4"/>
          <p:cNvSpPr txBox="1">
            <a:spLocks noGrp="1"/>
          </p:cNvSpPr>
          <p:nvPr>
            <p:ph type="sldNum" idx="12"/>
          </p:nvPr>
        </p:nvSpPr>
        <p:spPr>
          <a:xfrm>
            <a:off x="5166360" y="8475136"/>
            <a:ext cx="1645920" cy="48683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5"/>
          <p:cNvSpPr txBox="1">
            <a:spLocks noGrp="1"/>
          </p:cNvSpPr>
          <p:nvPr>
            <p:ph type="title"/>
          </p:nvPr>
        </p:nvSpPr>
        <p:spPr>
          <a:xfrm>
            <a:off x="499110" y="2279653"/>
            <a:ext cx="6309360" cy="3803649"/>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4800"/>
              <a:buFont typeface="Calibri"/>
              <a:buNone/>
              <a:defRPr sz="48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5"/>
          <p:cNvSpPr txBox="1">
            <a:spLocks noGrp="1"/>
          </p:cNvSpPr>
          <p:nvPr>
            <p:ph type="body" idx="1"/>
          </p:nvPr>
        </p:nvSpPr>
        <p:spPr>
          <a:xfrm>
            <a:off x="499110" y="6119286"/>
            <a:ext cx="6309360" cy="2000249"/>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800"/>
              </a:spcBef>
              <a:spcAft>
                <a:spcPts val="0"/>
              </a:spcAft>
              <a:buClr>
                <a:schemeClr val="dk1"/>
              </a:buClr>
              <a:buSzPts val="1920"/>
              <a:buNone/>
              <a:defRPr sz="1920">
                <a:solidFill>
                  <a:schemeClr val="dk1"/>
                </a:solidFill>
              </a:defRPr>
            </a:lvl1pPr>
            <a:lvl2pPr marL="914400" lvl="1" indent="-228600" algn="l">
              <a:lnSpc>
                <a:spcPct val="90000"/>
              </a:lnSpc>
              <a:spcBef>
                <a:spcPts val="400"/>
              </a:spcBef>
              <a:spcAft>
                <a:spcPts val="0"/>
              </a:spcAft>
              <a:buClr>
                <a:srgbClr val="888888"/>
              </a:buClr>
              <a:buSzPts val="1600"/>
              <a:buNone/>
              <a:defRPr sz="1600">
                <a:solidFill>
                  <a:srgbClr val="888888"/>
                </a:solidFill>
              </a:defRPr>
            </a:lvl2pPr>
            <a:lvl3pPr marL="1371600" lvl="2" indent="-228600" algn="l">
              <a:lnSpc>
                <a:spcPct val="90000"/>
              </a:lnSpc>
              <a:spcBef>
                <a:spcPts val="400"/>
              </a:spcBef>
              <a:spcAft>
                <a:spcPts val="0"/>
              </a:spcAft>
              <a:buClr>
                <a:srgbClr val="888888"/>
              </a:buClr>
              <a:buSzPts val="1440"/>
              <a:buNone/>
              <a:defRPr sz="1440">
                <a:solidFill>
                  <a:srgbClr val="888888"/>
                </a:solidFill>
              </a:defRPr>
            </a:lvl3pPr>
            <a:lvl4pPr marL="1828800" lvl="3" indent="-228600" algn="l">
              <a:lnSpc>
                <a:spcPct val="90000"/>
              </a:lnSpc>
              <a:spcBef>
                <a:spcPts val="400"/>
              </a:spcBef>
              <a:spcAft>
                <a:spcPts val="0"/>
              </a:spcAft>
              <a:buClr>
                <a:srgbClr val="888888"/>
              </a:buClr>
              <a:buSzPts val="1280"/>
              <a:buNone/>
              <a:defRPr sz="1280">
                <a:solidFill>
                  <a:srgbClr val="888888"/>
                </a:solidFill>
              </a:defRPr>
            </a:lvl4pPr>
            <a:lvl5pPr marL="2286000" lvl="4" indent="-228600" algn="l">
              <a:lnSpc>
                <a:spcPct val="90000"/>
              </a:lnSpc>
              <a:spcBef>
                <a:spcPts val="400"/>
              </a:spcBef>
              <a:spcAft>
                <a:spcPts val="0"/>
              </a:spcAft>
              <a:buClr>
                <a:srgbClr val="888888"/>
              </a:buClr>
              <a:buSzPts val="1280"/>
              <a:buNone/>
              <a:defRPr sz="1280">
                <a:solidFill>
                  <a:srgbClr val="888888"/>
                </a:solidFill>
              </a:defRPr>
            </a:lvl5pPr>
            <a:lvl6pPr marL="2743200" lvl="5" indent="-228600" algn="l">
              <a:lnSpc>
                <a:spcPct val="90000"/>
              </a:lnSpc>
              <a:spcBef>
                <a:spcPts val="400"/>
              </a:spcBef>
              <a:spcAft>
                <a:spcPts val="0"/>
              </a:spcAft>
              <a:buClr>
                <a:srgbClr val="888888"/>
              </a:buClr>
              <a:buSzPts val="1280"/>
              <a:buNone/>
              <a:defRPr sz="1280">
                <a:solidFill>
                  <a:srgbClr val="888888"/>
                </a:solidFill>
              </a:defRPr>
            </a:lvl6pPr>
            <a:lvl7pPr marL="3200400" lvl="6" indent="-228600" algn="l">
              <a:lnSpc>
                <a:spcPct val="90000"/>
              </a:lnSpc>
              <a:spcBef>
                <a:spcPts val="400"/>
              </a:spcBef>
              <a:spcAft>
                <a:spcPts val="0"/>
              </a:spcAft>
              <a:buClr>
                <a:srgbClr val="888888"/>
              </a:buClr>
              <a:buSzPts val="1280"/>
              <a:buNone/>
              <a:defRPr sz="1280">
                <a:solidFill>
                  <a:srgbClr val="888888"/>
                </a:solidFill>
              </a:defRPr>
            </a:lvl7pPr>
            <a:lvl8pPr marL="3657600" lvl="7" indent="-228600" algn="l">
              <a:lnSpc>
                <a:spcPct val="90000"/>
              </a:lnSpc>
              <a:spcBef>
                <a:spcPts val="400"/>
              </a:spcBef>
              <a:spcAft>
                <a:spcPts val="0"/>
              </a:spcAft>
              <a:buClr>
                <a:srgbClr val="888888"/>
              </a:buClr>
              <a:buSzPts val="1280"/>
              <a:buNone/>
              <a:defRPr sz="1280">
                <a:solidFill>
                  <a:srgbClr val="888888"/>
                </a:solidFill>
              </a:defRPr>
            </a:lvl8pPr>
            <a:lvl9pPr marL="4114800" lvl="8" indent="-228600" algn="l">
              <a:lnSpc>
                <a:spcPct val="90000"/>
              </a:lnSpc>
              <a:spcBef>
                <a:spcPts val="400"/>
              </a:spcBef>
              <a:spcAft>
                <a:spcPts val="0"/>
              </a:spcAft>
              <a:buClr>
                <a:srgbClr val="888888"/>
              </a:buClr>
              <a:buSzPts val="1280"/>
              <a:buNone/>
              <a:defRPr sz="1280">
                <a:solidFill>
                  <a:srgbClr val="888888"/>
                </a:solidFill>
              </a:defRPr>
            </a:lvl9pPr>
          </a:lstStyle>
          <a:p>
            <a:endParaRPr/>
          </a:p>
        </p:txBody>
      </p:sp>
      <p:sp>
        <p:nvSpPr>
          <p:cNvPr id="26" name="Google Shape;26;p5"/>
          <p:cNvSpPr txBox="1">
            <a:spLocks noGrp="1"/>
          </p:cNvSpPr>
          <p:nvPr>
            <p:ph type="dt" idx="10"/>
          </p:nvPr>
        </p:nvSpPr>
        <p:spPr>
          <a:xfrm>
            <a:off x="502920" y="8475136"/>
            <a:ext cx="1645920" cy="48683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5"/>
          <p:cNvSpPr txBox="1">
            <a:spLocks noGrp="1"/>
          </p:cNvSpPr>
          <p:nvPr>
            <p:ph type="ftr" idx="11"/>
          </p:nvPr>
        </p:nvSpPr>
        <p:spPr>
          <a:xfrm>
            <a:off x="2423160" y="8475136"/>
            <a:ext cx="2468880" cy="48683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8" name="Google Shape;28;p5"/>
          <p:cNvSpPr txBox="1">
            <a:spLocks noGrp="1"/>
          </p:cNvSpPr>
          <p:nvPr>
            <p:ph type="sldNum" idx="12"/>
          </p:nvPr>
        </p:nvSpPr>
        <p:spPr>
          <a:xfrm>
            <a:off x="5166360" y="8475136"/>
            <a:ext cx="1645920" cy="48683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6"/>
          <p:cNvSpPr txBox="1">
            <a:spLocks noGrp="1"/>
          </p:cNvSpPr>
          <p:nvPr>
            <p:ph type="title"/>
          </p:nvPr>
        </p:nvSpPr>
        <p:spPr>
          <a:xfrm>
            <a:off x="502920" y="486836"/>
            <a:ext cx="6309360" cy="1767417"/>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6"/>
          <p:cNvSpPr txBox="1">
            <a:spLocks noGrp="1"/>
          </p:cNvSpPr>
          <p:nvPr>
            <p:ph type="body" idx="1"/>
          </p:nvPr>
        </p:nvSpPr>
        <p:spPr>
          <a:xfrm>
            <a:off x="502920" y="2434167"/>
            <a:ext cx="3108960" cy="5801784"/>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00"/>
              </a:spcBef>
              <a:spcAft>
                <a:spcPts val="0"/>
              </a:spcAft>
              <a:buClr>
                <a:schemeClr val="dk1"/>
              </a:buClr>
              <a:buSzPts val="1800"/>
              <a:buChar char="•"/>
              <a:defRPr/>
            </a:lvl1pPr>
            <a:lvl2pPr marL="914400" lvl="1" indent="-342900" algn="l">
              <a:lnSpc>
                <a:spcPct val="90000"/>
              </a:lnSpc>
              <a:spcBef>
                <a:spcPts val="400"/>
              </a:spcBef>
              <a:spcAft>
                <a:spcPts val="0"/>
              </a:spcAft>
              <a:buClr>
                <a:schemeClr val="dk1"/>
              </a:buClr>
              <a:buSzPts val="1800"/>
              <a:buChar char="•"/>
              <a:defRPr/>
            </a:lvl2pPr>
            <a:lvl3pPr marL="1371600" lvl="2" indent="-342900" algn="l">
              <a:lnSpc>
                <a:spcPct val="90000"/>
              </a:lnSpc>
              <a:spcBef>
                <a:spcPts val="400"/>
              </a:spcBef>
              <a:spcAft>
                <a:spcPts val="0"/>
              </a:spcAft>
              <a:buClr>
                <a:schemeClr val="dk1"/>
              </a:buClr>
              <a:buSzPts val="1800"/>
              <a:buChar char="•"/>
              <a:defRPr/>
            </a:lvl3pPr>
            <a:lvl4pPr marL="1828800" lvl="3" indent="-342900" algn="l">
              <a:lnSpc>
                <a:spcPct val="90000"/>
              </a:lnSpc>
              <a:spcBef>
                <a:spcPts val="400"/>
              </a:spcBef>
              <a:spcAft>
                <a:spcPts val="0"/>
              </a:spcAft>
              <a:buClr>
                <a:schemeClr val="dk1"/>
              </a:buClr>
              <a:buSzPts val="1800"/>
              <a:buChar char="•"/>
              <a:defRPr/>
            </a:lvl4pPr>
            <a:lvl5pPr marL="2286000" lvl="4" indent="-342900" algn="l">
              <a:lnSpc>
                <a:spcPct val="90000"/>
              </a:lnSpc>
              <a:spcBef>
                <a:spcPts val="400"/>
              </a:spcBef>
              <a:spcAft>
                <a:spcPts val="0"/>
              </a:spcAft>
              <a:buClr>
                <a:schemeClr val="dk1"/>
              </a:buClr>
              <a:buSzPts val="1800"/>
              <a:buChar char="•"/>
              <a:defRPr/>
            </a:lvl5pPr>
            <a:lvl6pPr marL="2743200" lvl="5" indent="-342900" algn="l">
              <a:lnSpc>
                <a:spcPct val="90000"/>
              </a:lnSpc>
              <a:spcBef>
                <a:spcPts val="400"/>
              </a:spcBef>
              <a:spcAft>
                <a:spcPts val="0"/>
              </a:spcAft>
              <a:buClr>
                <a:schemeClr val="dk1"/>
              </a:buClr>
              <a:buSzPts val="1800"/>
              <a:buChar char="•"/>
              <a:defRPr/>
            </a:lvl6pPr>
            <a:lvl7pPr marL="3200400" lvl="6" indent="-342900" algn="l">
              <a:lnSpc>
                <a:spcPct val="90000"/>
              </a:lnSpc>
              <a:spcBef>
                <a:spcPts val="400"/>
              </a:spcBef>
              <a:spcAft>
                <a:spcPts val="0"/>
              </a:spcAft>
              <a:buClr>
                <a:schemeClr val="dk1"/>
              </a:buClr>
              <a:buSzPts val="1800"/>
              <a:buChar char="•"/>
              <a:defRPr/>
            </a:lvl7pPr>
            <a:lvl8pPr marL="3657600" lvl="7" indent="-342900" algn="l">
              <a:lnSpc>
                <a:spcPct val="90000"/>
              </a:lnSpc>
              <a:spcBef>
                <a:spcPts val="400"/>
              </a:spcBef>
              <a:spcAft>
                <a:spcPts val="0"/>
              </a:spcAft>
              <a:buClr>
                <a:schemeClr val="dk1"/>
              </a:buClr>
              <a:buSzPts val="1800"/>
              <a:buChar char="•"/>
              <a:defRPr/>
            </a:lvl8pPr>
            <a:lvl9pPr marL="4114800" lvl="8" indent="-342900" algn="l">
              <a:lnSpc>
                <a:spcPct val="90000"/>
              </a:lnSpc>
              <a:spcBef>
                <a:spcPts val="400"/>
              </a:spcBef>
              <a:spcAft>
                <a:spcPts val="0"/>
              </a:spcAft>
              <a:buClr>
                <a:schemeClr val="dk1"/>
              </a:buClr>
              <a:buSzPts val="1800"/>
              <a:buChar char="•"/>
              <a:defRPr/>
            </a:lvl9pPr>
          </a:lstStyle>
          <a:p>
            <a:endParaRPr/>
          </a:p>
        </p:txBody>
      </p:sp>
      <p:sp>
        <p:nvSpPr>
          <p:cNvPr id="32" name="Google Shape;32;p6"/>
          <p:cNvSpPr txBox="1">
            <a:spLocks noGrp="1"/>
          </p:cNvSpPr>
          <p:nvPr>
            <p:ph type="body" idx="2"/>
          </p:nvPr>
        </p:nvSpPr>
        <p:spPr>
          <a:xfrm>
            <a:off x="3703320" y="2434167"/>
            <a:ext cx="3108960" cy="5801784"/>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00"/>
              </a:spcBef>
              <a:spcAft>
                <a:spcPts val="0"/>
              </a:spcAft>
              <a:buClr>
                <a:schemeClr val="dk1"/>
              </a:buClr>
              <a:buSzPts val="1800"/>
              <a:buChar char="•"/>
              <a:defRPr/>
            </a:lvl1pPr>
            <a:lvl2pPr marL="914400" lvl="1" indent="-342900" algn="l">
              <a:lnSpc>
                <a:spcPct val="90000"/>
              </a:lnSpc>
              <a:spcBef>
                <a:spcPts val="400"/>
              </a:spcBef>
              <a:spcAft>
                <a:spcPts val="0"/>
              </a:spcAft>
              <a:buClr>
                <a:schemeClr val="dk1"/>
              </a:buClr>
              <a:buSzPts val="1800"/>
              <a:buChar char="•"/>
              <a:defRPr/>
            </a:lvl2pPr>
            <a:lvl3pPr marL="1371600" lvl="2" indent="-342900" algn="l">
              <a:lnSpc>
                <a:spcPct val="90000"/>
              </a:lnSpc>
              <a:spcBef>
                <a:spcPts val="400"/>
              </a:spcBef>
              <a:spcAft>
                <a:spcPts val="0"/>
              </a:spcAft>
              <a:buClr>
                <a:schemeClr val="dk1"/>
              </a:buClr>
              <a:buSzPts val="1800"/>
              <a:buChar char="•"/>
              <a:defRPr/>
            </a:lvl3pPr>
            <a:lvl4pPr marL="1828800" lvl="3" indent="-342900" algn="l">
              <a:lnSpc>
                <a:spcPct val="90000"/>
              </a:lnSpc>
              <a:spcBef>
                <a:spcPts val="400"/>
              </a:spcBef>
              <a:spcAft>
                <a:spcPts val="0"/>
              </a:spcAft>
              <a:buClr>
                <a:schemeClr val="dk1"/>
              </a:buClr>
              <a:buSzPts val="1800"/>
              <a:buChar char="•"/>
              <a:defRPr/>
            </a:lvl4pPr>
            <a:lvl5pPr marL="2286000" lvl="4" indent="-342900" algn="l">
              <a:lnSpc>
                <a:spcPct val="90000"/>
              </a:lnSpc>
              <a:spcBef>
                <a:spcPts val="400"/>
              </a:spcBef>
              <a:spcAft>
                <a:spcPts val="0"/>
              </a:spcAft>
              <a:buClr>
                <a:schemeClr val="dk1"/>
              </a:buClr>
              <a:buSzPts val="1800"/>
              <a:buChar char="•"/>
              <a:defRPr/>
            </a:lvl5pPr>
            <a:lvl6pPr marL="2743200" lvl="5" indent="-342900" algn="l">
              <a:lnSpc>
                <a:spcPct val="90000"/>
              </a:lnSpc>
              <a:spcBef>
                <a:spcPts val="400"/>
              </a:spcBef>
              <a:spcAft>
                <a:spcPts val="0"/>
              </a:spcAft>
              <a:buClr>
                <a:schemeClr val="dk1"/>
              </a:buClr>
              <a:buSzPts val="1800"/>
              <a:buChar char="•"/>
              <a:defRPr/>
            </a:lvl6pPr>
            <a:lvl7pPr marL="3200400" lvl="6" indent="-342900" algn="l">
              <a:lnSpc>
                <a:spcPct val="90000"/>
              </a:lnSpc>
              <a:spcBef>
                <a:spcPts val="400"/>
              </a:spcBef>
              <a:spcAft>
                <a:spcPts val="0"/>
              </a:spcAft>
              <a:buClr>
                <a:schemeClr val="dk1"/>
              </a:buClr>
              <a:buSzPts val="1800"/>
              <a:buChar char="•"/>
              <a:defRPr/>
            </a:lvl7pPr>
            <a:lvl8pPr marL="3657600" lvl="7" indent="-342900" algn="l">
              <a:lnSpc>
                <a:spcPct val="90000"/>
              </a:lnSpc>
              <a:spcBef>
                <a:spcPts val="400"/>
              </a:spcBef>
              <a:spcAft>
                <a:spcPts val="0"/>
              </a:spcAft>
              <a:buClr>
                <a:schemeClr val="dk1"/>
              </a:buClr>
              <a:buSzPts val="1800"/>
              <a:buChar char="•"/>
              <a:defRPr/>
            </a:lvl8pPr>
            <a:lvl9pPr marL="4114800" lvl="8" indent="-342900" algn="l">
              <a:lnSpc>
                <a:spcPct val="90000"/>
              </a:lnSpc>
              <a:spcBef>
                <a:spcPts val="400"/>
              </a:spcBef>
              <a:spcAft>
                <a:spcPts val="0"/>
              </a:spcAft>
              <a:buClr>
                <a:schemeClr val="dk1"/>
              </a:buClr>
              <a:buSzPts val="1800"/>
              <a:buChar char="•"/>
              <a:defRPr/>
            </a:lvl9pPr>
          </a:lstStyle>
          <a:p>
            <a:endParaRPr/>
          </a:p>
        </p:txBody>
      </p:sp>
      <p:sp>
        <p:nvSpPr>
          <p:cNvPr id="33" name="Google Shape;33;p6"/>
          <p:cNvSpPr txBox="1">
            <a:spLocks noGrp="1"/>
          </p:cNvSpPr>
          <p:nvPr>
            <p:ph type="dt" idx="10"/>
          </p:nvPr>
        </p:nvSpPr>
        <p:spPr>
          <a:xfrm>
            <a:off x="502920" y="8475136"/>
            <a:ext cx="1645920" cy="48683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6"/>
          <p:cNvSpPr txBox="1">
            <a:spLocks noGrp="1"/>
          </p:cNvSpPr>
          <p:nvPr>
            <p:ph type="ftr" idx="11"/>
          </p:nvPr>
        </p:nvSpPr>
        <p:spPr>
          <a:xfrm>
            <a:off x="2423160" y="8475136"/>
            <a:ext cx="2468880" cy="48683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6"/>
          <p:cNvSpPr txBox="1">
            <a:spLocks noGrp="1"/>
          </p:cNvSpPr>
          <p:nvPr>
            <p:ph type="sldNum" idx="12"/>
          </p:nvPr>
        </p:nvSpPr>
        <p:spPr>
          <a:xfrm>
            <a:off x="5166360" y="8475136"/>
            <a:ext cx="1645920" cy="48683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7"/>
          <p:cNvSpPr txBox="1">
            <a:spLocks noGrp="1"/>
          </p:cNvSpPr>
          <p:nvPr>
            <p:ph type="title"/>
          </p:nvPr>
        </p:nvSpPr>
        <p:spPr>
          <a:xfrm>
            <a:off x="503873" y="486836"/>
            <a:ext cx="6309360" cy="1767417"/>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7"/>
          <p:cNvSpPr txBox="1">
            <a:spLocks noGrp="1"/>
          </p:cNvSpPr>
          <p:nvPr>
            <p:ph type="body" idx="1"/>
          </p:nvPr>
        </p:nvSpPr>
        <p:spPr>
          <a:xfrm>
            <a:off x="503874" y="2241551"/>
            <a:ext cx="3094672" cy="1098549"/>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800"/>
              </a:spcBef>
              <a:spcAft>
                <a:spcPts val="0"/>
              </a:spcAft>
              <a:buClr>
                <a:schemeClr val="dk1"/>
              </a:buClr>
              <a:buSzPts val="1920"/>
              <a:buNone/>
              <a:defRPr sz="1920" b="1"/>
            </a:lvl1pPr>
            <a:lvl2pPr marL="914400" lvl="1" indent="-228600" algn="l">
              <a:lnSpc>
                <a:spcPct val="90000"/>
              </a:lnSpc>
              <a:spcBef>
                <a:spcPts val="400"/>
              </a:spcBef>
              <a:spcAft>
                <a:spcPts val="0"/>
              </a:spcAft>
              <a:buClr>
                <a:schemeClr val="dk1"/>
              </a:buClr>
              <a:buSzPts val="1600"/>
              <a:buNone/>
              <a:defRPr sz="1600" b="1"/>
            </a:lvl2pPr>
            <a:lvl3pPr marL="1371600" lvl="2" indent="-228600" algn="l">
              <a:lnSpc>
                <a:spcPct val="90000"/>
              </a:lnSpc>
              <a:spcBef>
                <a:spcPts val="400"/>
              </a:spcBef>
              <a:spcAft>
                <a:spcPts val="0"/>
              </a:spcAft>
              <a:buClr>
                <a:schemeClr val="dk1"/>
              </a:buClr>
              <a:buSzPts val="1440"/>
              <a:buNone/>
              <a:defRPr sz="1440" b="1"/>
            </a:lvl3pPr>
            <a:lvl4pPr marL="1828800" lvl="3" indent="-228600" algn="l">
              <a:lnSpc>
                <a:spcPct val="90000"/>
              </a:lnSpc>
              <a:spcBef>
                <a:spcPts val="400"/>
              </a:spcBef>
              <a:spcAft>
                <a:spcPts val="0"/>
              </a:spcAft>
              <a:buClr>
                <a:schemeClr val="dk1"/>
              </a:buClr>
              <a:buSzPts val="1280"/>
              <a:buNone/>
              <a:defRPr sz="1280" b="1"/>
            </a:lvl4pPr>
            <a:lvl5pPr marL="2286000" lvl="4" indent="-228600" algn="l">
              <a:lnSpc>
                <a:spcPct val="90000"/>
              </a:lnSpc>
              <a:spcBef>
                <a:spcPts val="400"/>
              </a:spcBef>
              <a:spcAft>
                <a:spcPts val="0"/>
              </a:spcAft>
              <a:buClr>
                <a:schemeClr val="dk1"/>
              </a:buClr>
              <a:buSzPts val="1280"/>
              <a:buNone/>
              <a:defRPr sz="1280" b="1"/>
            </a:lvl5pPr>
            <a:lvl6pPr marL="2743200" lvl="5" indent="-228600" algn="l">
              <a:lnSpc>
                <a:spcPct val="90000"/>
              </a:lnSpc>
              <a:spcBef>
                <a:spcPts val="400"/>
              </a:spcBef>
              <a:spcAft>
                <a:spcPts val="0"/>
              </a:spcAft>
              <a:buClr>
                <a:schemeClr val="dk1"/>
              </a:buClr>
              <a:buSzPts val="1280"/>
              <a:buNone/>
              <a:defRPr sz="1280" b="1"/>
            </a:lvl6pPr>
            <a:lvl7pPr marL="3200400" lvl="6" indent="-228600" algn="l">
              <a:lnSpc>
                <a:spcPct val="90000"/>
              </a:lnSpc>
              <a:spcBef>
                <a:spcPts val="400"/>
              </a:spcBef>
              <a:spcAft>
                <a:spcPts val="0"/>
              </a:spcAft>
              <a:buClr>
                <a:schemeClr val="dk1"/>
              </a:buClr>
              <a:buSzPts val="1280"/>
              <a:buNone/>
              <a:defRPr sz="1280" b="1"/>
            </a:lvl7pPr>
            <a:lvl8pPr marL="3657600" lvl="7" indent="-228600" algn="l">
              <a:lnSpc>
                <a:spcPct val="90000"/>
              </a:lnSpc>
              <a:spcBef>
                <a:spcPts val="400"/>
              </a:spcBef>
              <a:spcAft>
                <a:spcPts val="0"/>
              </a:spcAft>
              <a:buClr>
                <a:schemeClr val="dk1"/>
              </a:buClr>
              <a:buSzPts val="1280"/>
              <a:buNone/>
              <a:defRPr sz="1280" b="1"/>
            </a:lvl8pPr>
            <a:lvl9pPr marL="4114800" lvl="8" indent="-228600" algn="l">
              <a:lnSpc>
                <a:spcPct val="90000"/>
              </a:lnSpc>
              <a:spcBef>
                <a:spcPts val="400"/>
              </a:spcBef>
              <a:spcAft>
                <a:spcPts val="0"/>
              </a:spcAft>
              <a:buClr>
                <a:schemeClr val="dk1"/>
              </a:buClr>
              <a:buSzPts val="1280"/>
              <a:buNone/>
              <a:defRPr sz="1280" b="1"/>
            </a:lvl9pPr>
          </a:lstStyle>
          <a:p>
            <a:endParaRPr/>
          </a:p>
        </p:txBody>
      </p:sp>
      <p:sp>
        <p:nvSpPr>
          <p:cNvPr id="39" name="Google Shape;39;p7"/>
          <p:cNvSpPr txBox="1">
            <a:spLocks noGrp="1"/>
          </p:cNvSpPr>
          <p:nvPr>
            <p:ph type="body" idx="2"/>
          </p:nvPr>
        </p:nvSpPr>
        <p:spPr>
          <a:xfrm>
            <a:off x="503874" y="3340100"/>
            <a:ext cx="3094672" cy="4912784"/>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00"/>
              </a:spcBef>
              <a:spcAft>
                <a:spcPts val="0"/>
              </a:spcAft>
              <a:buClr>
                <a:schemeClr val="dk1"/>
              </a:buClr>
              <a:buSzPts val="1800"/>
              <a:buChar char="•"/>
              <a:defRPr/>
            </a:lvl1pPr>
            <a:lvl2pPr marL="914400" lvl="1" indent="-342900" algn="l">
              <a:lnSpc>
                <a:spcPct val="90000"/>
              </a:lnSpc>
              <a:spcBef>
                <a:spcPts val="400"/>
              </a:spcBef>
              <a:spcAft>
                <a:spcPts val="0"/>
              </a:spcAft>
              <a:buClr>
                <a:schemeClr val="dk1"/>
              </a:buClr>
              <a:buSzPts val="1800"/>
              <a:buChar char="•"/>
              <a:defRPr/>
            </a:lvl2pPr>
            <a:lvl3pPr marL="1371600" lvl="2" indent="-342900" algn="l">
              <a:lnSpc>
                <a:spcPct val="90000"/>
              </a:lnSpc>
              <a:spcBef>
                <a:spcPts val="400"/>
              </a:spcBef>
              <a:spcAft>
                <a:spcPts val="0"/>
              </a:spcAft>
              <a:buClr>
                <a:schemeClr val="dk1"/>
              </a:buClr>
              <a:buSzPts val="1800"/>
              <a:buChar char="•"/>
              <a:defRPr/>
            </a:lvl3pPr>
            <a:lvl4pPr marL="1828800" lvl="3" indent="-342900" algn="l">
              <a:lnSpc>
                <a:spcPct val="90000"/>
              </a:lnSpc>
              <a:spcBef>
                <a:spcPts val="400"/>
              </a:spcBef>
              <a:spcAft>
                <a:spcPts val="0"/>
              </a:spcAft>
              <a:buClr>
                <a:schemeClr val="dk1"/>
              </a:buClr>
              <a:buSzPts val="1800"/>
              <a:buChar char="•"/>
              <a:defRPr/>
            </a:lvl4pPr>
            <a:lvl5pPr marL="2286000" lvl="4" indent="-342900" algn="l">
              <a:lnSpc>
                <a:spcPct val="90000"/>
              </a:lnSpc>
              <a:spcBef>
                <a:spcPts val="400"/>
              </a:spcBef>
              <a:spcAft>
                <a:spcPts val="0"/>
              </a:spcAft>
              <a:buClr>
                <a:schemeClr val="dk1"/>
              </a:buClr>
              <a:buSzPts val="1800"/>
              <a:buChar char="•"/>
              <a:defRPr/>
            </a:lvl5pPr>
            <a:lvl6pPr marL="2743200" lvl="5" indent="-342900" algn="l">
              <a:lnSpc>
                <a:spcPct val="90000"/>
              </a:lnSpc>
              <a:spcBef>
                <a:spcPts val="400"/>
              </a:spcBef>
              <a:spcAft>
                <a:spcPts val="0"/>
              </a:spcAft>
              <a:buClr>
                <a:schemeClr val="dk1"/>
              </a:buClr>
              <a:buSzPts val="1800"/>
              <a:buChar char="•"/>
              <a:defRPr/>
            </a:lvl6pPr>
            <a:lvl7pPr marL="3200400" lvl="6" indent="-342900" algn="l">
              <a:lnSpc>
                <a:spcPct val="90000"/>
              </a:lnSpc>
              <a:spcBef>
                <a:spcPts val="400"/>
              </a:spcBef>
              <a:spcAft>
                <a:spcPts val="0"/>
              </a:spcAft>
              <a:buClr>
                <a:schemeClr val="dk1"/>
              </a:buClr>
              <a:buSzPts val="1800"/>
              <a:buChar char="•"/>
              <a:defRPr/>
            </a:lvl7pPr>
            <a:lvl8pPr marL="3657600" lvl="7" indent="-342900" algn="l">
              <a:lnSpc>
                <a:spcPct val="90000"/>
              </a:lnSpc>
              <a:spcBef>
                <a:spcPts val="400"/>
              </a:spcBef>
              <a:spcAft>
                <a:spcPts val="0"/>
              </a:spcAft>
              <a:buClr>
                <a:schemeClr val="dk1"/>
              </a:buClr>
              <a:buSzPts val="1800"/>
              <a:buChar char="•"/>
              <a:defRPr/>
            </a:lvl8pPr>
            <a:lvl9pPr marL="4114800" lvl="8" indent="-342900" algn="l">
              <a:lnSpc>
                <a:spcPct val="90000"/>
              </a:lnSpc>
              <a:spcBef>
                <a:spcPts val="400"/>
              </a:spcBef>
              <a:spcAft>
                <a:spcPts val="0"/>
              </a:spcAft>
              <a:buClr>
                <a:schemeClr val="dk1"/>
              </a:buClr>
              <a:buSzPts val="1800"/>
              <a:buChar char="•"/>
              <a:defRPr/>
            </a:lvl9pPr>
          </a:lstStyle>
          <a:p>
            <a:endParaRPr/>
          </a:p>
        </p:txBody>
      </p:sp>
      <p:sp>
        <p:nvSpPr>
          <p:cNvPr id="40" name="Google Shape;40;p7"/>
          <p:cNvSpPr txBox="1">
            <a:spLocks noGrp="1"/>
          </p:cNvSpPr>
          <p:nvPr>
            <p:ph type="body" idx="3"/>
          </p:nvPr>
        </p:nvSpPr>
        <p:spPr>
          <a:xfrm>
            <a:off x="3703320" y="2241551"/>
            <a:ext cx="3109913" cy="1098549"/>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800"/>
              </a:spcBef>
              <a:spcAft>
                <a:spcPts val="0"/>
              </a:spcAft>
              <a:buClr>
                <a:schemeClr val="dk1"/>
              </a:buClr>
              <a:buSzPts val="1920"/>
              <a:buNone/>
              <a:defRPr sz="1920" b="1"/>
            </a:lvl1pPr>
            <a:lvl2pPr marL="914400" lvl="1" indent="-228600" algn="l">
              <a:lnSpc>
                <a:spcPct val="90000"/>
              </a:lnSpc>
              <a:spcBef>
                <a:spcPts val="400"/>
              </a:spcBef>
              <a:spcAft>
                <a:spcPts val="0"/>
              </a:spcAft>
              <a:buClr>
                <a:schemeClr val="dk1"/>
              </a:buClr>
              <a:buSzPts val="1600"/>
              <a:buNone/>
              <a:defRPr sz="1600" b="1"/>
            </a:lvl2pPr>
            <a:lvl3pPr marL="1371600" lvl="2" indent="-228600" algn="l">
              <a:lnSpc>
                <a:spcPct val="90000"/>
              </a:lnSpc>
              <a:spcBef>
                <a:spcPts val="400"/>
              </a:spcBef>
              <a:spcAft>
                <a:spcPts val="0"/>
              </a:spcAft>
              <a:buClr>
                <a:schemeClr val="dk1"/>
              </a:buClr>
              <a:buSzPts val="1440"/>
              <a:buNone/>
              <a:defRPr sz="1440" b="1"/>
            </a:lvl3pPr>
            <a:lvl4pPr marL="1828800" lvl="3" indent="-228600" algn="l">
              <a:lnSpc>
                <a:spcPct val="90000"/>
              </a:lnSpc>
              <a:spcBef>
                <a:spcPts val="400"/>
              </a:spcBef>
              <a:spcAft>
                <a:spcPts val="0"/>
              </a:spcAft>
              <a:buClr>
                <a:schemeClr val="dk1"/>
              </a:buClr>
              <a:buSzPts val="1280"/>
              <a:buNone/>
              <a:defRPr sz="1280" b="1"/>
            </a:lvl4pPr>
            <a:lvl5pPr marL="2286000" lvl="4" indent="-228600" algn="l">
              <a:lnSpc>
                <a:spcPct val="90000"/>
              </a:lnSpc>
              <a:spcBef>
                <a:spcPts val="400"/>
              </a:spcBef>
              <a:spcAft>
                <a:spcPts val="0"/>
              </a:spcAft>
              <a:buClr>
                <a:schemeClr val="dk1"/>
              </a:buClr>
              <a:buSzPts val="1280"/>
              <a:buNone/>
              <a:defRPr sz="1280" b="1"/>
            </a:lvl5pPr>
            <a:lvl6pPr marL="2743200" lvl="5" indent="-228600" algn="l">
              <a:lnSpc>
                <a:spcPct val="90000"/>
              </a:lnSpc>
              <a:spcBef>
                <a:spcPts val="400"/>
              </a:spcBef>
              <a:spcAft>
                <a:spcPts val="0"/>
              </a:spcAft>
              <a:buClr>
                <a:schemeClr val="dk1"/>
              </a:buClr>
              <a:buSzPts val="1280"/>
              <a:buNone/>
              <a:defRPr sz="1280" b="1"/>
            </a:lvl6pPr>
            <a:lvl7pPr marL="3200400" lvl="6" indent="-228600" algn="l">
              <a:lnSpc>
                <a:spcPct val="90000"/>
              </a:lnSpc>
              <a:spcBef>
                <a:spcPts val="400"/>
              </a:spcBef>
              <a:spcAft>
                <a:spcPts val="0"/>
              </a:spcAft>
              <a:buClr>
                <a:schemeClr val="dk1"/>
              </a:buClr>
              <a:buSzPts val="1280"/>
              <a:buNone/>
              <a:defRPr sz="1280" b="1"/>
            </a:lvl7pPr>
            <a:lvl8pPr marL="3657600" lvl="7" indent="-228600" algn="l">
              <a:lnSpc>
                <a:spcPct val="90000"/>
              </a:lnSpc>
              <a:spcBef>
                <a:spcPts val="400"/>
              </a:spcBef>
              <a:spcAft>
                <a:spcPts val="0"/>
              </a:spcAft>
              <a:buClr>
                <a:schemeClr val="dk1"/>
              </a:buClr>
              <a:buSzPts val="1280"/>
              <a:buNone/>
              <a:defRPr sz="1280" b="1"/>
            </a:lvl8pPr>
            <a:lvl9pPr marL="4114800" lvl="8" indent="-228600" algn="l">
              <a:lnSpc>
                <a:spcPct val="90000"/>
              </a:lnSpc>
              <a:spcBef>
                <a:spcPts val="400"/>
              </a:spcBef>
              <a:spcAft>
                <a:spcPts val="0"/>
              </a:spcAft>
              <a:buClr>
                <a:schemeClr val="dk1"/>
              </a:buClr>
              <a:buSzPts val="1280"/>
              <a:buNone/>
              <a:defRPr sz="1280" b="1"/>
            </a:lvl9pPr>
          </a:lstStyle>
          <a:p>
            <a:endParaRPr/>
          </a:p>
        </p:txBody>
      </p:sp>
      <p:sp>
        <p:nvSpPr>
          <p:cNvPr id="41" name="Google Shape;41;p7"/>
          <p:cNvSpPr txBox="1">
            <a:spLocks noGrp="1"/>
          </p:cNvSpPr>
          <p:nvPr>
            <p:ph type="body" idx="4"/>
          </p:nvPr>
        </p:nvSpPr>
        <p:spPr>
          <a:xfrm>
            <a:off x="3703320" y="3340100"/>
            <a:ext cx="3109913" cy="4912784"/>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800"/>
              </a:spcBef>
              <a:spcAft>
                <a:spcPts val="0"/>
              </a:spcAft>
              <a:buClr>
                <a:schemeClr val="dk1"/>
              </a:buClr>
              <a:buSzPts val="1800"/>
              <a:buChar char="•"/>
              <a:defRPr/>
            </a:lvl1pPr>
            <a:lvl2pPr marL="914400" lvl="1" indent="-342900" algn="l">
              <a:lnSpc>
                <a:spcPct val="90000"/>
              </a:lnSpc>
              <a:spcBef>
                <a:spcPts val="400"/>
              </a:spcBef>
              <a:spcAft>
                <a:spcPts val="0"/>
              </a:spcAft>
              <a:buClr>
                <a:schemeClr val="dk1"/>
              </a:buClr>
              <a:buSzPts val="1800"/>
              <a:buChar char="•"/>
              <a:defRPr/>
            </a:lvl2pPr>
            <a:lvl3pPr marL="1371600" lvl="2" indent="-342900" algn="l">
              <a:lnSpc>
                <a:spcPct val="90000"/>
              </a:lnSpc>
              <a:spcBef>
                <a:spcPts val="400"/>
              </a:spcBef>
              <a:spcAft>
                <a:spcPts val="0"/>
              </a:spcAft>
              <a:buClr>
                <a:schemeClr val="dk1"/>
              </a:buClr>
              <a:buSzPts val="1800"/>
              <a:buChar char="•"/>
              <a:defRPr/>
            </a:lvl3pPr>
            <a:lvl4pPr marL="1828800" lvl="3" indent="-342900" algn="l">
              <a:lnSpc>
                <a:spcPct val="90000"/>
              </a:lnSpc>
              <a:spcBef>
                <a:spcPts val="400"/>
              </a:spcBef>
              <a:spcAft>
                <a:spcPts val="0"/>
              </a:spcAft>
              <a:buClr>
                <a:schemeClr val="dk1"/>
              </a:buClr>
              <a:buSzPts val="1800"/>
              <a:buChar char="•"/>
              <a:defRPr/>
            </a:lvl4pPr>
            <a:lvl5pPr marL="2286000" lvl="4" indent="-342900" algn="l">
              <a:lnSpc>
                <a:spcPct val="90000"/>
              </a:lnSpc>
              <a:spcBef>
                <a:spcPts val="400"/>
              </a:spcBef>
              <a:spcAft>
                <a:spcPts val="0"/>
              </a:spcAft>
              <a:buClr>
                <a:schemeClr val="dk1"/>
              </a:buClr>
              <a:buSzPts val="1800"/>
              <a:buChar char="•"/>
              <a:defRPr/>
            </a:lvl5pPr>
            <a:lvl6pPr marL="2743200" lvl="5" indent="-342900" algn="l">
              <a:lnSpc>
                <a:spcPct val="90000"/>
              </a:lnSpc>
              <a:spcBef>
                <a:spcPts val="400"/>
              </a:spcBef>
              <a:spcAft>
                <a:spcPts val="0"/>
              </a:spcAft>
              <a:buClr>
                <a:schemeClr val="dk1"/>
              </a:buClr>
              <a:buSzPts val="1800"/>
              <a:buChar char="•"/>
              <a:defRPr/>
            </a:lvl6pPr>
            <a:lvl7pPr marL="3200400" lvl="6" indent="-342900" algn="l">
              <a:lnSpc>
                <a:spcPct val="90000"/>
              </a:lnSpc>
              <a:spcBef>
                <a:spcPts val="400"/>
              </a:spcBef>
              <a:spcAft>
                <a:spcPts val="0"/>
              </a:spcAft>
              <a:buClr>
                <a:schemeClr val="dk1"/>
              </a:buClr>
              <a:buSzPts val="1800"/>
              <a:buChar char="•"/>
              <a:defRPr/>
            </a:lvl7pPr>
            <a:lvl8pPr marL="3657600" lvl="7" indent="-342900" algn="l">
              <a:lnSpc>
                <a:spcPct val="90000"/>
              </a:lnSpc>
              <a:spcBef>
                <a:spcPts val="400"/>
              </a:spcBef>
              <a:spcAft>
                <a:spcPts val="0"/>
              </a:spcAft>
              <a:buClr>
                <a:schemeClr val="dk1"/>
              </a:buClr>
              <a:buSzPts val="1800"/>
              <a:buChar char="•"/>
              <a:defRPr/>
            </a:lvl8pPr>
            <a:lvl9pPr marL="4114800" lvl="8" indent="-342900" algn="l">
              <a:lnSpc>
                <a:spcPct val="90000"/>
              </a:lnSpc>
              <a:spcBef>
                <a:spcPts val="400"/>
              </a:spcBef>
              <a:spcAft>
                <a:spcPts val="0"/>
              </a:spcAft>
              <a:buClr>
                <a:schemeClr val="dk1"/>
              </a:buClr>
              <a:buSzPts val="1800"/>
              <a:buChar char="•"/>
              <a:defRPr/>
            </a:lvl9pPr>
          </a:lstStyle>
          <a:p>
            <a:endParaRPr/>
          </a:p>
        </p:txBody>
      </p:sp>
      <p:sp>
        <p:nvSpPr>
          <p:cNvPr id="42" name="Google Shape;42;p7"/>
          <p:cNvSpPr txBox="1">
            <a:spLocks noGrp="1"/>
          </p:cNvSpPr>
          <p:nvPr>
            <p:ph type="dt" idx="10"/>
          </p:nvPr>
        </p:nvSpPr>
        <p:spPr>
          <a:xfrm>
            <a:off x="502920" y="8475136"/>
            <a:ext cx="1645920" cy="48683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7"/>
          <p:cNvSpPr txBox="1">
            <a:spLocks noGrp="1"/>
          </p:cNvSpPr>
          <p:nvPr>
            <p:ph type="ftr" idx="11"/>
          </p:nvPr>
        </p:nvSpPr>
        <p:spPr>
          <a:xfrm>
            <a:off x="2423160" y="8475136"/>
            <a:ext cx="2468880" cy="48683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7"/>
          <p:cNvSpPr txBox="1">
            <a:spLocks noGrp="1"/>
          </p:cNvSpPr>
          <p:nvPr>
            <p:ph type="sldNum" idx="12"/>
          </p:nvPr>
        </p:nvSpPr>
        <p:spPr>
          <a:xfrm>
            <a:off x="5166360" y="8475136"/>
            <a:ext cx="1645920" cy="48683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8"/>
          <p:cNvSpPr txBox="1">
            <a:spLocks noGrp="1"/>
          </p:cNvSpPr>
          <p:nvPr>
            <p:ph type="title"/>
          </p:nvPr>
        </p:nvSpPr>
        <p:spPr>
          <a:xfrm>
            <a:off x="502920" y="486836"/>
            <a:ext cx="6309360" cy="1767417"/>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8"/>
          <p:cNvSpPr txBox="1">
            <a:spLocks noGrp="1"/>
          </p:cNvSpPr>
          <p:nvPr>
            <p:ph type="dt" idx="10"/>
          </p:nvPr>
        </p:nvSpPr>
        <p:spPr>
          <a:xfrm>
            <a:off x="502920" y="8475136"/>
            <a:ext cx="1645920" cy="48683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8"/>
          <p:cNvSpPr txBox="1">
            <a:spLocks noGrp="1"/>
          </p:cNvSpPr>
          <p:nvPr>
            <p:ph type="ftr" idx="11"/>
          </p:nvPr>
        </p:nvSpPr>
        <p:spPr>
          <a:xfrm>
            <a:off x="2423160" y="8475136"/>
            <a:ext cx="2468880" cy="48683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8"/>
          <p:cNvSpPr txBox="1">
            <a:spLocks noGrp="1"/>
          </p:cNvSpPr>
          <p:nvPr>
            <p:ph type="sldNum" idx="12"/>
          </p:nvPr>
        </p:nvSpPr>
        <p:spPr>
          <a:xfrm>
            <a:off x="5166360" y="8475136"/>
            <a:ext cx="1645920" cy="48683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9"/>
          <p:cNvSpPr txBox="1">
            <a:spLocks noGrp="1"/>
          </p:cNvSpPr>
          <p:nvPr>
            <p:ph type="dt" idx="10"/>
          </p:nvPr>
        </p:nvSpPr>
        <p:spPr>
          <a:xfrm>
            <a:off x="502920" y="8475136"/>
            <a:ext cx="1645920" cy="48683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9"/>
          <p:cNvSpPr txBox="1">
            <a:spLocks noGrp="1"/>
          </p:cNvSpPr>
          <p:nvPr>
            <p:ph type="ftr" idx="11"/>
          </p:nvPr>
        </p:nvSpPr>
        <p:spPr>
          <a:xfrm>
            <a:off x="2423160" y="8475136"/>
            <a:ext cx="2468880" cy="48683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9"/>
          <p:cNvSpPr txBox="1">
            <a:spLocks noGrp="1"/>
          </p:cNvSpPr>
          <p:nvPr>
            <p:ph type="sldNum" idx="12"/>
          </p:nvPr>
        </p:nvSpPr>
        <p:spPr>
          <a:xfrm>
            <a:off x="5166360" y="8475136"/>
            <a:ext cx="1645920" cy="48683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10"/>
          <p:cNvSpPr txBox="1">
            <a:spLocks noGrp="1"/>
          </p:cNvSpPr>
          <p:nvPr>
            <p:ph type="title"/>
          </p:nvPr>
        </p:nvSpPr>
        <p:spPr>
          <a:xfrm>
            <a:off x="503873" y="609600"/>
            <a:ext cx="2359342" cy="21336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560"/>
              <a:buFont typeface="Calibri"/>
              <a:buNone/>
              <a:defRPr sz="256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10"/>
          <p:cNvSpPr txBox="1">
            <a:spLocks noGrp="1"/>
          </p:cNvSpPr>
          <p:nvPr>
            <p:ph type="body" idx="1"/>
          </p:nvPr>
        </p:nvSpPr>
        <p:spPr>
          <a:xfrm>
            <a:off x="3109913" y="1316569"/>
            <a:ext cx="3703320" cy="6498167"/>
          </a:xfrm>
          <a:prstGeom prst="rect">
            <a:avLst/>
          </a:prstGeom>
          <a:noFill/>
          <a:ln>
            <a:noFill/>
          </a:ln>
        </p:spPr>
        <p:txBody>
          <a:bodyPr spcFirstLastPara="1" wrap="square" lIns="91425" tIns="45700" rIns="91425" bIns="45700" anchor="t" anchorCtr="0">
            <a:normAutofit/>
          </a:bodyPr>
          <a:lstStyle>
            <a:lvl1pPr marL="457200" lvl="0" indent="-391160" algn="l">
              <a:lnSpc>
                <a:spcPct val="90000"/>
              </a:lnSpc>
              <a:spcBef>
                <a:spcPts val="800"/>
              </a:spcBef>
              <a:spcAft>
                <a:spcPts val="0"/>
              </a:spcAft>
              <a:buClr>
                <a:schemeClr val="dk1"/>
              </a:buClr>
              <a:buSzPts val="2560"/>
              <a:buChar char="•"/>
              <a:defRPr sz="2560"/>
            </a:lvl1pPr>
            <a:lvl2pPr marL="914400" lvl="1" indent="-370840" algn="l">
              <a:lnSpc>
                <a:spcPct val="90000"/>
              </a:lnSpc>
              <a:spcBef>
                <a:spcPts val="400"/>
              </a:spcBef>
              <a:spcAft>
                <a:spcPts val="0"/>
              </a:spcAft>
              <a:buClr>
                <a:schemeClr val="dk1"/>
              </a:buClr>
              <a:buSzPts val="2240"/>
              <a:buChar char="•"/>
              <a:defRPr sz="2240"/>
            </a:lvl2pPr>
            <a:lvl3pPr marL="1371600" lvl="2" indent="-350519" algn="l">
              <a:lnSpc>
                <a:spcPct val="90000"/>
              </a:lnSpc>
              <a:spcBef>
                <a:spcPts val="400"/>
              </a:spcBef>
              <a:spcAft>
                <a:spcPts val="0"/>
              </a:spcAft>
              <a:buClr>
                <a:schemeClr val="dk1"/>
              </a:buClr>
              <a:buSzPts val="1920"/>
              <a:buChar char="•"/>
              <a:defRPr sz="1920"/>
            </a:lvl3pPr>
            <a:lvl4pPr marL="1828800" lvl="3" indent="-330200" algn="l">
              <a:lnSpc>
                <a:spcPct val="90000"/>
              </a:lnSpc>
              <a:spcBef>
                <a:spcPts val="400"/>
              </a:spcBef>
              <a:spcAft>
                <a:spcPts val="0"/>
              </a:spcAft>
              <a:buClr>
                <a:schemeClr val="dk1"/>
              </a:buClr>
              <a:buSzPts val="1600"/>
              <a:buChar char="•"/>
              <a:defRPr sz="1600"/>
            </a:lvl4pPr>
            <a:lvl5pPr marL="2286000" lvl="4" indent="-330200" algn="l">
              <a:lnSpc>
                <a:spcPct val="90000"/>
              </a:lnSpc>
              <a:spcBef>
                <a:spcPts val="400"/>
              </a:spcBef>
              <a:spcAft>
                <a:spcPts val="0"/>
              </a:spcAft>
              <a:buClr>
                <a:schemeClr val="dk1"/>
              </a:buClr>
              <a:buSzPts val="1600"/>
              <a:buChar char="•"/>
              <a:defRPr sz="1600"/>
            </a:lvl5pPr>
            <a:lvl6pPr marL="2743200" lvl="5" indent="-330200" algn="l">
              <a:lnSpc>
                <a:spcPct val="90000"/>
              </a:lnSpc>
              <a:spcBef>
                <a:spcPts val="400"/>
              </a:spcBef>
              <a:spcAft>
                <a:spcPts val="0"/>
              </a:spcAft>
              <a:buClr>
                <a:schemeClr val="dk1"/>
              </a:buClr>
              <a:buSzPts val="1600"/>
              <a:buChar char="•"/>
              <a:defRPr sz="1600"/>
            </a:lvl6pPr>
            <a:lvl7pPr marL="3200400" lvl="6" indent="-330200" algn="l">
              <a:lnSpc>
                <a:spcPct val="90000"/>
              </a:lnSpc>
              <a:spcBef>
                <a:spcPts val="400"/>
              </a:spcBef>
              <a:spcAft>
                <a:spcPts val="0"/>
              </a:spcAft>
              <a:buClr>
                <a:schemeClr val="dk1"/>
              </a:buClr>
              <a:buSzPts val="1600"/>
              <a:buChar char="•"/>
              <a:defRPr sz="1600"/>
            </a:lvl7pPr>
            <a:lvl8pPr marL="3657600" lvl="7" indent="-330200" algn="l">
              <a:lnSpc>
                <a:spcPct val="90000"/>
              </a:lnSpc>
              <a:spcBef>
                <a:spcPts val="400"/>
              </a:spcBef>
              <a:spcAft>
                <a:spcPts val="0"/>
              </a:spcAft>
              <a:buClr>
                <a:schemeClr val="dk1"/>
              </a:buClr>
              <a:buSzPts val="1600"/>
              <a:buChar char="•"/>
              <a:defRPr sz="1600"/>
            </a:lvl8pPr>
            <a:lvl9pPr marL="4114800" lvl="8" indent="-330200" algn="l">
              <a:lnSpc>
                <a:spcPct val="90000"/>
              </a:lnSpc>
              <a:spcBef>
                <a:spcPts val="400"/>
              </a:spcBef>
              <a:spcAft>
                <a:spcPts val="0"/>
              </a:spcAft>
              <a:buClr>
                <a:schemeClr val="dk1"/>
              </a:buClr>
              <a:buSzPts val="1600"/>
              <a:buChar char="•"/>
              <a:defRPr sz="1600"/>
            </a:lvl9pPr>
          </a:lstStyle>
          <a:p>
            <a:endParaRPr/>
          </a:p>
        </p:txBody>
      </p:sp>
      <p:sp>
        <p:nvSpPr>
          <p:cNvPr id="57" name="Google Shape;57;p10"/>
          <p:cNvSpPr txBox="1">
            <a:spLocks noGrp="1"/>
          </p:cNvSpPr>
          <p:nvPr>
            <p:ph type="body" idx="2"/>
          </p:nvPr>
        </p:nvSpPr>
        <p:spPr>
          <a:xfrm>
            <a:off x="503873" y="2743200"/>
            <a:ext cx="2359342" cy="508211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800"/>
              </a:spcBef>
              <a:spcAft>
                <a:spcPts val="0"/>
              </a:spcAft>
              <a:buClr>
                <a:schemeClr val="dk1"/>
              </a:buClr>
              <a:buSzPts val="1280"/>
              <a:buNone/>
              <a:defRPr sz="1280"/>
            </a:lvl1pPr>
            <a:lvl2pPr marL="914400" lvl="1" indent="-228600" algn="l">
              <a:lnSpc>
                <a:spcPct val="90000"/>
              </a:lnSpc>
              <a:spcBef>
                <a:spcPts val="400"/>
              </a:spcBef>
              <a:spcAft>
                <a:spcPts val="0"/>
              </a:spcAft>
              <a:buClr>
                <a:schemeClr val="dk1"/>
              </a:buClr>
              <a:buSzPts val="1120"/>
              <a:buNone/>
              <a:defRPr sz="1120"/>
            </a:lvl2pPr>
            <a:lvl3pPr marL="1371600" lvl="2" indent="-228600" algn="l">
              <a:lnSpc>
                <a:spcPct val="90000"/>
              </a:lnSpc>
              <a:spcBef>
                <a:spcPts val="400"/>
              </a:spcBef>
              <a:spcAft>
                <a:spcPts val="0"/>
              </a:spcAft>
              <a:buClr>
                <a:schemeClr val="dk1"/>
              </a:buClr>
              <a:buSzPts val="960"/>
              <a:buNone/>
              <a:defRPr sz="960"/>
            </a:lvl3pPr>
            <a:lvl4pPr marL="1828800" lvl="3" indent="-228600" algn="l">
              <a:lnSpc>
                <a:spcPct val="90000"/>
              </a:lnSpc>
              <a:spcBef>
                <a:spcPts val="400"/>
              </a:spcBef>
              <a:spcAft>
                <a:spcPts val="0"/>
              </a:spcAft>
              <a:buClr>
                <a:schemeClr val="dk1"/>
              </a:buClr>
              <a:buSzPts val="800"/>
              <a:buNone/>
              <a:defRPr sz="800"/>
            </a:lvl4pPr>
            <a:lvl5pPr marL="2286000" lvl="4" indent="-228600" algn="l">
              <a:lnSpc>
                <a:spcPct val="90000"/>
              </a:lnSpc>
              <a:spcBef>
                <a:spcPts val="400"/>
              </a:spcBef>
              <a:spcAft>
                <a:spcPts val="0"/>
              </a:spcAft>
              <a:buClr>
                <a:schemeClr val="dk1"/>
              </a:buClr>
              <a:buSzPts val="800"/>
              <a:buNone/>
              <a:defRPr sz="800"/>
            </a:lvl5pPr>
            <a:lvl6pPr marL="2743200" lvl="5" indent="-228600" algn="l">
              <a:lnSpc>
                <a:spcPct val="90000"/>
              </a:lnSpc>
              <a:spcBef>
                <a:spcPts val="400"/>
              </a:spcBef>
              <a:spcAft>
                <a:spcPts val="0"/>
              </a:spcAft>
              <a:buClr>
                <a:schemeClr val="dk1"/>
              </a:buClr>
              <a:buSzPts val="800"/>
              <a:buNone/>
              <a:defRPr sz="800"/>
            </a:lvl6pPr>
            <a:lvl7pPr marL="3200400" lvl="6" indent="-228600" algn="l">
              <a:lnSpc>
                <a:spcPct val="90000"/>
              </a:lnSpc>
              <a:spcBef>
                <a:spcPts val="400"/>
              </a:spcBef>
              <a:spcAft>
                <a:spcPts val="0"/>
              </a:spcAft>
              <a:buClr>
                <a:schemeClr val="dk1"/>
              </a:buClr>
              <a:buSzPts val="800"/>
              <a:buNone/>
              <a:defRPr sz="800"/>
            </a:lvl7pPr>
            <a:lvl8pPr marL="3657600" lvl="7" indent="-228600" algn="l">
              <a:lnSpc>
                <a:spcPct val="90000"/>
              </a:lnSpc>
              <a:spcBef>
                <a:spcPts val="400"/>
              </a:spcBef>
              <a:spcAft>
                <a:spcPts val="0"/>
              </a:spcAft>
              <a:buClr>
                <a:schemeClr val="dk1"/>
              </a:buClr>
              <a:buSzPts val="800"/>
              <a:buNone/>
              <a:defRPr sz="800"/>
            </a:lvl8pPr>
            <a:lvl9pPr marL="4114800" lvl="8" indent="-228600" algn="l">
              <a:lnSpc>
                <a:spcPct val="90000"/>
              </a:lnSpc>
              <a:spcBef>
                <a:spcPts val="400"/>
              </a:spcBef>
              <a:spcAft>
                <a:spcPts val="0"/>
              </a:spcAft>
              <a:buClr>
                <a:schemeClr val="dk1"/>
              </a:buClr>
              <a:buSzPts val="800"/>
              <a:buNone/>
              <a:defRPr sz="800"/>
            </a:lvl9pPr>
          </a:lstStyle>
          <a:p>
            <a:endParaRPr/>
          </a:p>
        </p:txBody>
      </p:sp>
      <p:sp>
        <p:nvSpPr>
          <p:cNvPr id="58" name="Google Shape;58;p10"/>
          <p:cNvSpPr txBox="1">
            <a:spLocks noGrp="1"/>
          </p:cNvSpPr>
          <p:nvPr>
            <p:ph type="dt" idx="10"/>
          </p:nvPr>
        </p:nvSpPr>
        <p:spPr>
          <a:xfrm>
            <a:off x="502920" y="8475136"/>
            <a:ext cx="1645920" cy="48683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10"/>
          <p:cNvSpPr txBox="1">
            <a:spLocks noGrp="1"/>
          </p:cNvSpPr>
          <p:nvPr>
            <p:ph type="ftr" idx="11"/>
          </p:nvPr>
        </p:nvSpPr>
        <p:spPr>
          <a:xfrm>
            <a:off x="2423160" y="8475136"/>
            <a:ext cx="2468880" cy="48683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0"/>
          <p:cNvSpPr txBox="1">
            <a:spLocks noGrp="1"/>
          </p:cNvSpPr>
          <p:nvPr>
            <p:ph type="sldNum" idx="12"/>
          </p:nvPr>
        </p:nvSpPr>
        <p:spPr>
          <a:xfrm>
            <a:off x="5166360" y="8475136"/>
            <a:ext cx="1645920" cy="48683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11"/>
          <p:cNvSpPr txBox="1">
            <a:spLocks noGrp="1"/>
          </p:cNvSpPr>
          <p:nvPr>
            <p:ph type="title"/>
          </p:nvPr>
        </p:nvSpPr>
        <p:spPr>
          <a:xfrm>
            <a:off x="503873" y="609600"/>
            <a:ext cx="2359342" cy="21336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560"/>
              <a:buFont typeface="Calibri"/>
              <a:buNone/>
              <a:defRPr sz="256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11"/>
          <p:cNvSpPr>
            <a:spLocks noGrp="1"/>
          </p:cNvSpPr>
          <p:nvPr>
            <p:ph type="pic" idx="2"/>
          </p:nvPr>
        </p:nvSpPr>
        <p:spPr>
          <a:xfrm>
            <a:off x="3109913" y="1316569"/>
            <a:ext cx="3703320" cy="6498167"/>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800"/>
              </a:spcBef>
              <a:spcAft>
                <a:spcPts val="0"/>
              </a:spcAft>
              <a:buClr>
                <a:schemeClr val="dk1"/>
              </a:buClr>
              <a:buSzPts val="2560"/>
              <a:buFont typeface="Arial"/>
              <a:buNone/>
              <a:defRPr sz="2560" b="0" i="0" u="none" strike="noStrike" cap="none">
                <a:solidFill>
                  <a:schemeClr val="dk1"/>
                </a:solidFill>
                <a:latin typeface="Calibri"/>
                <a:ea typeface="Calibri"/>
                <a:cs typeface="Calibri"/>
                <a:sym typeface="Calibri"/>
              </a:defRPr>
            </a:lvl1pPr>
            <a:lvl2pPr marR="0" lvl="1" algn="l" rtl="0">
              <a:lnSpc>
                <a:spcPct val="90000"/>
              </a:lnSpc>
              <a:spcBef>
                <a:spcPts val="400"/>
              </a:spcBef>
              <a:spcAft>
                <a:spcPts val="0"/>
              </a:spcAft>
              <a:buClr>
                <a:schemeClr val="dk1"/>
              </a:buClr>
              <a:buSzPts val="2240"/>
              <a:buFont typeface="Arial"/>
              <a:buNone/>
              <a:defRPr sz="2240" b="0" i="0" u="none" strike="noStrike" cap="none">
                <a:solidFill>
                  <a:schemeClr val="dk1"/>
                </a:solidFill>
                <a:latin typeface="Calibri"/>
                <a:ea typeface="Calibri"/>
                <a:cs typeface="Calibri"/>
                <a:sym typeface="Calibri"/>
              </a:defRPr>
            </a:lvl2pPr>
            <a:lvl3pPr marR="0" lvl="2" algn="l" rtl="0">
              <a:lnSpc>
                <a:spcPct val="90000"/>
              </a:lnSpc>
              <a:spcBef>
                <a:spcPts val="400"/>
              </a:spcBef>
              <a:spcAft>
                <a:spcPts val="0"/>
              </a:spcAft>
              <a:buClr>
                <a:schemeClr val="dk1"/>
              </a:buClr>
              <a:buSzPts val="1920"/>
              <a:buFont typeface="Arial"/>
              <a:buNone/>
              <a:defRPr sz="1920" b="0" i="0" u="none" strike="noStrike" cap="none">
                <a:solidFill>
                  <a:schemeClr val="dk1"/>
                </a:solidFill>
                <a:latin typeface="Calibri"/>
                <a:ea typeface="Calibri"/>
                <a:cs typeface="Calibri"/>
                <a:sym typeface="Calibri"/>
              </a:defRPr>
            </a:lvl3pPr>
            <a:lvl4pPr marR="0" lvl="3" algn="l" rtl="0">
              <a:lnSpc>
                <a:spcPct val="90000"/>
              </a:lnSpc>
              <a:spcBef>
                <a:spcPts val="4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4pPr>
            <a:lvl5pPr marR="0" lvl="4" algn="l" rtl="0">
              <a:lnSpc>
                <a:spcPct val="90000"/>
              </a:lnSpc>
              <a:spcBef>
                <a:spcPts val="4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5pPr>
            <a:lvl6pPr marR="0" lvl="5" algn="l" rtl="0">
              <a:lnSpc>
                <a:spcPct val="90000"/>
              </a:lnSpc>
              <a:spcBef>
                <a:spcPts val="4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6pPr>
            <a:lvl7pPr marR="0" lvl="6" algn="l" rtl="0">
              <a:lnSpc>
                <a:spcPct val="90000"/>
              </a:lnSpc>
              <a:spcBef>
                <a:spcPts val="4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7pPr>
            <a:lvl8pPr marR="0" lvl="7" algn="l" rtl="0">
              <a:lnSpc>
                <a:spcPct val="90000"/>
              </a:lnSpc>
              <a:spcBef>
                <a:spcPts val="4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8pPr>
            <a:lvl9pPr marR="0" lvl="8" algn="l" rtl="0">
              <a:lnSpc>
                <a:spcPct val="90000"/>
              </a:lnSpc>
              <a:spcBef>
                <a:spcPts val="4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9pPr>
          </a:lstStyle>
          <a:p>
            <a:endParaRPr/>
          </a:p>
        </p:txBody>
      </p:sp>
      <p:sp>
        <p:nvSpPr>
          <p:cNvPr id="64" name="Google Shape;64;p11"/>
          <p:cNvSpPr txBox="1">
            <a:spLocks noGrp="1"/>
          </p:cNvSpPr>
          <p:nvPr>
            <p:ph type="body" idx="1"/>
          </p:nvPr>
        </p:nvSpPr>
        <p:spPr>
          <a:xfrm>
            <a:off x="503873" y="2743200"/>
            <a:ext cx="2359342" cy="508211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800"/>
              </a:spcBef>
              <a:spcAft>
                <a:spcPts val="0"/>
              </a:spcAft>
              <a:buClr>
                <a:schemeClr val="dk1"/>
              </a:buClr>
              <a:buSzPts val="1280"/>
              <a:buNone/>
              <a:defRPr sz="1280"/>
            </a:lvl1pPr>
            <a:lvl2pPr marL="914400" lvl="1" indent="-228600" algn="l">
              <a:lnSpc>
                <a:spcPct val="90000"/>
              </a:lnSpc>
              <a:spcBef>
                <a:spcPts val="400"/>
              </a:spcBef>
              <a:spcAft>
                <a:spcPts val="0"/>
              </a:spcAft>
              <a:buClr>
                <a:schemeClr val="dk1"/>
              </a:buClr>
              <a:buSzPts val="1120"/>
              <a:buNone/>
              <a:defRPr sz="1120"/>
            </a:lvl2pPr>
            <a:lvl3pPr marL="1371600" lvl="2" indent="-228600" algn="l">
              <a:lnSpc>
                <a:spcPct val="90000"/>
              </a:lnSpc>
              <a:spcBef>
                <a:spcPts val="400"/>
              </a:spcBef>
              <a:spcAft>
                <a:spcPts val="0"/>
              </a:spcAft>
              <a:buClr>
                <a:schemeClr val="dk1"/>
              </a:buClr>
              <a:buSzPts val="960"/>
              <a:buNone/>
              <a:defRPr sz="960"/>
            </a:lvl3pPr>
            <a:lvl4pPr marL="1828800" lvl="3" indent="-228600" algn="l">
              <a:lnSpc>
                <a:spcPct val="90000"/>
              </a:lnSpc>
              <a:spcBef>
                <a:spcPts val="400"/>
              </a:spcBef>
              <a:spcAft>
                <a:spcPts val="0"/>
              </a:spcAft>
              <a:buClr>
                <a:schemeClr val="dk1"/>
              </a:buClr>
              <a:buSzPts val="800"/>
              <a:buNone/>
              <a:defRPr sz="800"/>
            </a:lvl4pPr>
            <a:lvl5pPr marL="2286000" lvl="4" indent="-228600" algn="l">
              <a:lnSpc>
                <a:spcPct val="90000"/>
              </a:lnSpc>
              <a:spcBef>
                <a:spcPts val="400"/>
              </a:spcBef>
              <a:spcAft>
                <a:spcPts val="0"/>
              </a:spcAft>
              <a:buClr>
                <a:schemeClr val="dk1"/>
              </a:buClr>
              <a:buSzPts val="800"/>
              <a:buNone/>
              <a:defRPr sz="800"/>
            </a:lvl5pPr>
            <a:lvl6pPr marL="2743200" lvl="5" indent="-228600" algn="l">
              <a:lnSpc>
                <a:spcPct val="90000"/>
              </a:lnSpc>
              <a:spcBef>
                <a:spcPts val="400"/>
              </a:spcBef>
              <a:spcAft>
                <a:spcPts val="0"/>
              </a:spcAft>
              <a:buClr>
                <a:schemeClr val="dk1"/>
              </a:buClr>
              <a:buSzPts val="800"/>
              <a:buNone/>
              <a:defRPr sz="800"/>
            </a:lvl6pPr>
            <a:lvl7pPr marL="3200400" lvl="6" indent="-228600" algn="l">
              <a:lnSpc>
                <a:spcPct val="90000"/>
              </a:lnSpc>
              <a:spcBef>
                <a:spcPts val="400"/>
              </a:spcBef>
              <a:spcAft>
                <a:spcPts val="0"/>
              </a:spcAft>
              <a:buClr>
                <a:schemeClr val="dk1"/>
              </a:buClr>
              <a:buSzPts val="800"/>
              <a:buNone/>
              <a:defRPr sz="800"/>
            </a:lvl7pPr>
            <a:lvl8pPr marL="3657600" lvl="7" indent="-228600" algn="l">
              <a:lnSpc>
                <a:spcPct val="90000"/>
              </a:lnSpc>
              <a:spcBef>
                <a:spcPts val="400"/>
              </a:spcBef>
              <a:spcAft>
                <a:spcPts val="0"/>
              </a:spcAft>
              <a:buClr>
                <a:schemeClr val="dk1"/>
              </a:buClr>
              <a:buSzPts val="800"/>
              <a:buNone/>
              <a:defRPr sz="800"/>
            </a:lvl8pPr>
            <a:lvl9pPr marL="4114800" lvl="8" indent="-228600" algn="l">
              <a:lnSpc>
                <a:spcPct val="90000"/>
              </a:lnSpc>
              <a:spcBef>
                <a:spcPts val="400"/>
              </a:spcBef>
              <a:spcAft>
                <a:spcPts val="0"/>
              </a:spcAft>
              <a:buClr>
                <a:schemeClr val="dk1"/>
              </a:buClr>
              <a:buSzPts val="800"/>
              <a:buNone/>
              <a:defRPr sz="800"/>
            </a:lvl9pPr>
          </a:lstStyle>
          <a:p>
            <a:endParaRPr/>
          </a:p>
        </p:txBody>
      </p:sp>
      <p:sp>
        <p:nvSpPr>
          <p:cNvPr id="65" name="Google Shape;65;p11"/>
          <p:cNvSpPr txBox="1">
            <a:spLocks noGrp="1"/>
          </p:cNvSpPr>
          <p:nvPr>
            <p:ph type="dt" idx="10"/>
          </p:nvPr>
        </p:nvSpPr>
        <p:spPr>
          <a:xfrm>
            <a:off x="502920" y="8475136"/>
            <a:ext cx="1645920" cy="486833"/>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6" name="Google Shape;66;p11"/>
          <p:cNvSpPr txBox="1">
            <a:spLocks noGrp="1"/>
          </p:cNvSpPr>
          <p:nvPr>
            <p:ph type="ftr" idx="11"/>
          </p:nvPr>
        </p:nvSpPr>
        <p:spPr>
          <a:xfrm>
            <a:off x="2423160" y="8475136"/>
            <a:ext cx="2468880" cy="486833"/>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11"/>
          <p:cNvSpPr txBox="1">
            <a:spLocks noGrp="1"/>
          </p:cNvSpPr>
          <p:nvPr>
            <p:ph type="sldNum" idx="12"/>
          </p:nvPr>
        </p:nvSpPr>
        <p:spPr>
          <a:xfrm>
            <a:off x="5166360" y="8475136"/>
            <a:ext cx="1645920" cy="486833"/>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960"/>
              <a:buFont typeface="Arial"/>
              <a:buNone/>
              <a:defRPr sz="96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2"/>
          <p:cNvSpPr txBox="1">
            <a:spLocks noGrp="1"/>
          </p:cNvSpPr>
          <p:nvPr>
            <p:ph type="title"/>
          </p:nvPr>
        </p:nvSpPr>
        <p:spPr>
          <a:xfrm>
            <a:off x="502920" y="486836"/>
            <a:ext cx="6309360" cy="1767417"/>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3520"/>
              <a:buFont typeface="Calibri"/>
              <a:buNone/>
              <a:defRPr sz="352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2"/>
          <p:cNvSpPr txBox="1">
            <a:spLocks noGrp="1"/>
          </p:cNvSpPr>
          <p:nvPr>
            <p:ph type="body" idx="1"/>
          </p:nvPr>
        </p:nvSpPr>
        <p:spPr>
          <a:xfrm>
            <a:off x="502920" y="2434167"/>
            <a:ext cx="6309360" cy="5801784"/>
          </a:xfrm>
          <a:prstGeom prst="rect">
            <a:avLst/>
          </a:prstGeom>
          <a:noFill/>
          <a:ln>
            <a:noFill/>
          </a:ln>
        </p:spPr>
        <p:txBody>
          <a:bodyPr spcFirstLastPara="1" wrap="square" lIns="91425" tIns="45700" rIns="91425" bIns="45700" anchor="t" anchorCtr="0">
            <a:normAutofit/>
          </a:bodyPr>
          <a:lstStyle>
            <a:lvl1pPr marL="457200" marR="0" lvl="0" indent="-370840" algn="l" rtl="0">
              <a:lnSpc>
                <a:spcPct val="90000"/>
              </a:lnSpc>
              <a:spcBef>
                <a:spcPts val="800"/>
              </a:spcBef>
              <a:spcAft>
                <a:spcPts val="0"/>
              </a:spcAft>
              <a:buClr>
                <a:schemeClr val="dk1"/>
              </a:buClr>
              <a:buSzPts val="2240"/>
              <a:buFont typeface="Arial"/>
              <a:buChar char="•"/>
              <a:defRPr sz="2240" b="0" i="0" u="none" strike="noStrike" cap="none">
                <a:solidFill>
                  <a:schemeClr val="dk1"/>
                </a:solidFill>
                <a:latin typeface="Calibri"/>
                <a:ea typeface="Calibri"/>
                <a:cs typeface="Calibri"/>
                <a:sym typeface="Calibri"/>
              </a:defRPr>
            </a:lvl1pPr>
            <a:lvl2pPr marL="914400" marR="0" lvl="1" indent="-350519" algn="l" rtl="0">
              <a:lnSpc>
                <a:spcPct val="90000"/>
              </a:lnSpc>
              <a:spcBef>
                <a:spcPts val="400"/>
              </a:spcBef>
              <a:spcAft>
                <a:spcPts val="0"/>
              </a:spcAft>
              <a:buClr>
                <a:schemeClr val="dk1"/>
              </a:buClr>
              <a:buSzPts val="1920"/>
              <a:buFont typeface="Arial"/>
              <a:buChar char="•"/>
              <a:defRPr sz="1920" b="0" i="0" u="none" strike="noStrike" cap="none">
                <a:solidFill>
                  <a:schemeClr val="dk1"/>
                </a:solidFill>
                <a:latin typeface="Calibri"/>
                <a:ea typeface="Calibri"/>
                <a:cs typeface="Calibri"/>
                <a:sym typeface="Calibri"/>
              </a:defRPr>
            </a:lvl2pPr>
            <a:lvl3pPr marL="1371600" marR="0" lvl="2" indent="-330200" algn="l" rtl="0">
              <a:lnSpc>
                <a:spcPct val="90000"/>
              </a:lnSpc>
              <a:spcBef>
                <a:spcPts val="400"/>
              </a:spcBef>
              <a:spcAft>
                <a:spcPts val="0"/>
              </a:spcAft>
              <a:buClr>
                <a:schemeClr val="dk1"/>
              </a:buClr>
              <a:buSzPts val="1600"/>
              <a:buFont typeface="Arial"/>
              <a:buChar char="•"/>
              <a:defRPr sz="1600" b="0" i="0" u="none" strike="noStrike" cap="none">
                <a:solidFill>
                  <a:schemeClr val="dk1"/>
                </a:solidFill>
                <a:latin typeface="Calibri"/>
                <a:ea typeface="Calibri"/>
                <a:cs typeface="Calibri"/>
                <a:sym typeface="Calibri"/>
              </a:defRPr>
            </a:lvl3pPr>
            <a:lvl4pPr marL="1828800" marR="0" lvl="3" indent="-320039" algn="l" rtl="0">
              <a:lnSpc>
                <a:spcPct val="90000"/>
              </a:lnSpc>
              <a:spcBef>
                <a:spcPts val="400"/>
              </a:spcBef>
              <a:spcAft>
                <a:spcPts val="0"/>
              </a:spcAft>
              <a:buClr>
                <a:schemeClr val="dk1"/>
              </a:buClr>
              <a:buSzPts val="1440"/>
              <a:buFont typeface="Arial"/>
              <a:buChar char="•"/>
              <a:defRPr sz="1440" b="0" i="0" u="none" strike="noStrike" cap="none">
                <a:solidFill>
                  <a:schemeClr val="dk1"/>
                </a:solidFill>
                <a:latin typeface="Calibri"/>
                <a:ea typeface="Calibri"/>
                <a:cs typeface="Calibri"/>
                <a:sym typeface="Calibri"/>
              </a:defRPr>
            </a:lvl4pPr>
            <a:lvl5pPr marL="2286000" marR="0" lvl="4" indent="-320039" algn="l" rtl="0">
              <a:lnSpc>
                <a:spcPct val="90000"/>
              </a:lnSpc>
              <a:spcBef>
                <a:spcPts val="400"/>
              </a:spcBef>
              <a:spcAft>
                <a:spcPts val="0"/>
              </a:spcAft>
              <a:buClr>
                <a:schemeClr val="dk1"/>
              </a:buClr>
              <a:buSzPts val="1440"/>
              <a:buFont typeface="Arial"/>
              <a:buChar char="•"/>
              <a:defRPr sz="1440" b="0" i="0" u="none" strike="noStrike" cap="none">
                <a:solidFill>
                  <a:schemeClr val="dk1"/>
                </a:solidFill>
                <a:latin typeface="Calibri"/>
                <a:ea typeface="Calibri"/>
                <a:cs typeface="Calibri"/>
                <a:sym typeface="Calibri"/>
              </a:defRPr>
            </a:lvl5pPr>
            <a:lvl6pPr marL="2743200" marR="0" lvl="5" indent="-320039" algn="l" rtl="0">
              <a:lnSpc>
                <a:spcPct val="90000"/>
              </a:lnSpc>
              <a:spcBef>
                <a:spcPts val="400"/>
              </a:spcBef>
              <a:spcAft>
                <a:spcPts val="0"/>
              </a:spcAft>
              <a:buClr>
                <a:schemeClr val="dk1"/>
              </a:buClr>
              <a:buSzPts val="1440"/>
              <a:buFont typeface="Arial"/>
              <a:buChar char="•"/>
              <a:defRPr sz="1440" b="0" i="0" u="none" strike="noStrike" cap="none">
                <a:solidFill>
                  <a:schemeClr val="dk1"/>
                </a:solidFill>
                <a:latin typeface="Calibri"/>
                <a:ea typeface="Calibri"/>
                <a:cs typeface="Calibri"/>
                <a:sym typeface="Calibri"/>
              </a:defRPr>
            </a:lvl6pPr>
            <a:lvl7pPr marL="3200400" marR="0" lvl="6" indent="-320039" algn="l" rtl="0">
              <a:lnSpc>
                <a:spcPct val="90000"/>
              </a:lnSpc>
              <a:spcBef>
                <a:spcPts val="400"/>
              </a:spcBef>
              <a:spcAft>
                <a:spcPts val="0"/>
              </a:spcAft>
              <a:buClr>
                <a:schemeClr val="dk1"/>
              </a:buClr>
              <a:buSzPts val="1440"/>
              <a:buFont typeface="Arial"/>
              <a:buChar char="•"/>
              <a:defRPr sz="1440" b="0" i="0" u="none" strike="noStrike" cap="none">
                <a:solidFill>
                  <a:schemeClr val="dk1"/>
                </a:solidFill>
                <a:latin typeface="Calibri"/>
                <a:ea typeface="Calibri"/>
                <a:cs typeface="Calibri"/>
                <a:sym typeface="Calibri"/>
              </a:defRPr>
            </a:lvl7pPr>
            <a:lvl8pPr marL="3657600" marR="0" lvl="7" indent="-320040" algn="l" rtl="0">
              <a:lnSpc>
                <a:spcPct val="90000"/>
              </a:lnSpc>
              <a:spcBef>
                <a:spcPts val="400"/>
              </a:spcBef>
              <a:spcAft>
                <a:spcPts val="0"/>
              </a:spcAft>
              <a:buClr>
                <a:schemeClr val="dk1"/>
              </a:buClr>
              <a:buSzPts val="1440"/>
              <a:buFont typeface="Arial"/>
              <a:buChar char="•"/>
              <a:defRPr sz="1440" b="0" i="0" u="none" strike="noStrike" cap="none">
                <a:solidFill>
                  <a:schemeClr val="dk1"/>
                </a:solidFill>
                <a:latin typeface="Calibri"/>
                <a:ea typeface="Calibri"/>
                <a:cs typeface="Calibri"/>
                <a:sym typeface="Calibri"/>
              </a:defRPr>
            </a:lvl8pPr>
            <a:lvl9pPr marL="4114800" marR="0" lvl="8" indent="-320040" algn="l" rtl="0">
              <a:lnSpc>
                <a:spcPct val="90000"/>
              </a:lnSpc>
              <a:spcBef>
                <a:spcPts val="400"/>
              </a:spcBef>
              <a:spcAft>
                <a:spcPts val="0"/>
              </a:spcAft>
              <a:buClr>
                <a:schemeClr val="dk1"/>
              </a:buClr>
              <a:buSzPts val="1440"/>
              <a:buFont typeface="Arial"/>
              <a:buChar char="•"/>
              <a:defRPr sz="1440" b="0" i="0" u="none" strike="noStrike" cap="none">
                <a:solidFill>
                  <a:schemeClr val="dk1"/>
                </a:solidFill>
                <a:latin typeface="Calibri"/>
                <a:ea typeface="Calibri"/>
                <a:cs typeface="Calibri"/>
                <a:sym typeface="Calibri"/>
              </a:defRPr>
            </a:lvl9pPr>
          </a:lstStyle>
          <a:p>
            <a:endParaRPr/>
          </a:p>
        </p:txBody>
      </p:sp>
      <p:sp>
        <p:nvSpPr>
          <p:cNvPr id="8" name="Google Shape;8;p2"/>
          <p:cNvSpPr txBox="1">
            <a:spLocks noGrp="1"/>
          </p:cNvSpPr>
          <p:nvPr>
            <p:ph type="dt" idx="10"/>
          </p:nvPr>
        </p:nvSpPr>
        <p:spPr>
          <a:xfrm>
            <a:off x="502920" y="8475136"/>
            <a:ext cx="1645920" cy="486833"/>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96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2"/>
          <p:cNvSpPr txBox="1">
            <a:spLocks noGrp="1"/>
          </p:cNvSpPr>
          <p:nvPr>
            <p:ph type="ftr" idx="11"/>
          </p:nvPr>
        </p:nvSpPr>
        <p:spPr>
          <a:xfrm>
            <a:off x="2423160" y="8475136"/>
            <a:ext cx="2468880" cy="486833"/>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96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2"/>
          <p:cNvSpPr txBox="1">
            <a:spLocks noGrp="1"/>
          </p:cNvSpPr>
          <p:nvPr>
            <p:ph type="sldNum" idx="12"/>
          </p:nvPr>
        </p:nvSpPr>
        <p:spPr>
          <a:xfrm>
            <a:off x="5166360" y="8475136"/>
            <a:ext cx="1645920" cy="486833"/>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960"/>
              <a:buFont typeface="Arial"/>
              <a:buNone/>
              <a:defRPr sz="96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960"/>
              <a:buFont typeface="Arial"/>
              <a:buNone/>
              <a:defRPr sz="96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960"/>
              <a:buFont typeface="Arial"/>
              <a:buNone/>
              <a:defRPr sz="96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960"/>
              <a:buFont typeface="Arial"/>
              <a:buNone/>
              <a:defRPr sz="96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960"/>
              <a:buFont typeface="Arial"/>
              <a:buNone/>
              <a:defRPr sz="96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960"/>
              <a:buFont typeface="Arial"/>
              <a:buNone/>
              <a:defRPr sz="96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960"/>
              <a:buFont typeface="Arial"/>
              <a:buNone/>
              <a:defRPr sz="96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960"/>
              <a:buFont typeface="Arial"/>
              <a:buNone/>
              <a:defRPr sz="96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960"/>
              <a:buFont typeface="Arial"/>
              <a:buNone/>
              <a:defRPr sz="96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nccareers.org/find-career/reality-chec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83"/>
        <p:cNvGrpSpPr/>
        <p:nvPr/>
      </p:nvGrpSpPr>
      <p:grpSpPr>
        <a:xfrm>
          <a:off x="0" y="0"/>
          <a:ext cx="0" cy="0"/>
          <a:chOff x="0" y="0"/>
          <a:chExt cx="0" cy="0"/>
        </a:xfrm>
      </p:grpSpPr>
      <p:sp>
        <p:nvSpPr>
          <p:cNvPr id="84" name="Google Shape;84;p1"/>
          <p:cNvSpPr txBox="1"/>
          <p:nvPr/>
        </p:nvSpPr>
        <p:spPr>
          <a:xfrm>
            <a:off x="5868550" y="113400"/>
            <a:ext cx="1246200" cy="615600"/>
          </a:xfrm>
          <a:prstGeom prst="rect">
            <a:avLst/>
          </a:prstGeom>
          <a:noFill/>
          <a:ln>
            <a:noFill/>
          </a:ln>
        </p:spPr>
        <p:txBody>
          <a:bodyPr spcFirstLastPara="1" wrap="square" lIns="91425" tIns="91425" rIns="91425" bIns="91425" anchor="t" anchorCtr="0">
            <a:spAutoFit/>
          </a:bodyPr>
          <a:lstStyle/>
          <a:p>
            <a:pPr marL="0" marR="0" lvl="0" indent="0" algn="ctr" rtl="0">
              <a:lnSpc>
                <a:spcPct val="100000"/>
              </a:lnSpc>
              <a:spcBef>
                <a:spcPts val="0"/>
              </a:spcBef>
              <a:spcAft>
                <a:spcPts val="0"/>
              </a:spcAft>
              <a:buClr>
                <a:srgbClr val="000000"/>
              </a:buClr>
              <a:buSzPts val="2800"/>
              <a:buFont typeface="Arial"/>
              <a:buNone/>
            </a:pPr>
            <a:r>
              <a:rPr lang="en-US" sz="2800" b="1">
                <a:solidFill>
                  <a:srgbClr val="FFFFFF"/>
                </a:solidFill>
                <a:latin typeface="Calibri"/>
                <a:ea typeface="Calibri"/>
                <a:cs typeface="Calibri"/>
                <a:sym typeface="Calibri"/>
              </a:rPr>
              <a:t>6-8</a:t>
            </a:r>
            <a:endParaRPr sz="2800" b="1" i="0" u="none" strike="noStrike" cap="none">
              <a:solidFill>
                <a:srgbClr val="FFFFFF"/>
              </a:solidFill>
              <a:latin typeface="Calibri"/>
              <a:ea typeface="Calibri"/>
              <a:cs typeface="Calibri"/>
              <a:sym typeface="Calibri"/>
            </a:endParaRPr>
          </a:p>
        </p:txBody>
      </p:sp>
      <p:sp>
        <p:nvSpPr>
          <p:cNvPr id="85" name="Google Shape;85;p1"/>
          <p:cNvSpPr txBox="1"/>
          <p:nvPr/>
        </p:nvSpPr>
        <p:spPr>
          <a:xfrm>
            <a:off x="4525450" y="25250"/>
            <a:ext cx="1246200" cy="554100"/>
          </a:xfrm>
          <a:prstGeom prst="rect">
            <a:avLst/>
          </a:prstGeom>
          <a:noFill/>
          <a:ln>
            <a:noFill/>
          </a:ln>
        </p:spPr>
        <p:txBody>
          <a:bodyPr spcFirstLastPara="1" wrap="square" lIns="91425" tIns="91425" rIns="91425" bIns="91425" anchor="t" anchorCtr="0">
            <a:spAutoFit/>
          </a:bodyPr>
          <a:lstStyle/>
          <a:p>
            <a:pPr marL="0" marR="0" lvl="0" indent="0" algn="ctr" rtl="0">
              <a:lnSpc>
                <a:spcPct val="100000"/>
              </a:lnSpc>
              <a:spcBef>
                <a:spcPts val="0"/>
              </a:spcBef>
              <a:spcAft>
                <a:spcPts val="0"/>
              </a:spcAft>
              <a:buClr>
                <a:srgbClr val="000000"/>
              </a:buClr>
              <a:buSzPts val="2400"/>
              <a:buFont typeface="Arial"/>
              <a:buNone/>
            </a:pPr>
            <a:r>
              <a:rPr lang="en-US" sz="2400" b="1" i="0" u="none" strike="noStrike" cap="none">
                <a:solidFill>
                  <a:srgbClr val="FFFFFF"/>
                </a:solidFill>
                <a:latin typeface="Calibri"/>
                <a:ea typeface="Calibri"/>
                <a:cs typeface="Calibri"/>
                <a:sym typeface="Calibri"/>
              </a:rPr>
              <a:t>45-60</a:t>
            </a:r>
            <a:r>
              <a:rPr lang="en-US" sz="1200" b="1" i="0" u="none" strike="noStrike" cap="none">
                <a:solidFill>
                  <a:srgbClr val="FFFFFF"/>
                </a:solidFill>
                <a:latin typeface="Calibri"/>
                <a:ea typeface="Calibri"/>
                <a:cs typeface="Calibri"/>
                <a:sym typeface="Calibri"/>
              </a:rPr>
              <a:t> min</a:t>
            </a:r>
            <a:endParaRPr sz="1200" b="1" i="0" u="none" strike="noStrike" cap="none">
              <a:solidFill>
                <a:srgbClr val="FFFFFF"/>
              </a:solidFill>
              <a:latin typeface="Calibri"/>
              <a:ea typeface="Calibri"/>
              <a:cs typeface="Calibri"/>
              <a:sym typeface="Calibri"/>
            </a:endParaRPr>
          </a:p>
        </p:txBody>
      </p:sp>
      <p:sp>
        <p:nvSpPr>
          <p:cNvPr id="86" name="Google Shape;86;p1"/>
          <p:cNvSpPr/>
          <p:nvPr/>
        </p:nvSpPr>
        <p:spPr>
          <a:xfrm>
            <a:off x="210300" y="1085450"/>
            <a:ext cx="2449800" cy="3693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600"/>
              <a:buFont typeface="Arial"/>
              <a:buNone/>
            </a:pPr>
            <a:r>
              <a:rPr lang="en-US" sz="1600" b="1" i="0" u="none" strike="noStrike" cap="none">
                <a:solidFill>
                  <a:srgbClr val="475F97"/>
                </a:solidFill>
                <a:latin typeface="Calibri"/>
                <a:ea typeface="Calibri"/>
                <a:cs typeface="Calibri"/>
                <a:sym typeface="Calibri"/>
              </a:rPr>
              <a:t>LEARNING OUTCOMES</a:t>
            </a:r>
            <a:endParaRPr sz="1600" b="0" i="0" u="none" strike="noStrike" cap="none">
              <a:solidFill>
                <a:srgbClr val="000000"/>
              </a:solidFill>
              <a:latin typeface="Arial"/>
              <a:ea typeface="Arial"/>
              <a:cs typeface="Arial"/>
              <a:sym typeface="Arial"/>
            </a:endParaRPr>
          </a:p>
        </p:txBody>
      </p:sp>
      <p:sp>
        <p:nvSpPr>
          <p:cNvPr id="87" name="Google Shape;87;p1"/>
          <p:cNvSpPr/>
          <p:nvPr/>
        </p:nvSpPr>
        <p:spPr>
          <a:xfrm>
            <a:off x="224200" y="2095738"/>
            <a:ext cx="2096400" cy="295963"/>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600"/>
              <a:buFont typeface="Arial"/>
              <a:buNone/>
            </a:pPr>
            <a:r>
              <a:rPr lang="en-US" sz="1600" b="1" i="0" u="none" strike="noStrike" cap="none" dirty="0">
                <a:solidFill>
                  <a:srgbClr val="475F97"/>
                </a:solidFill>
                <a:latin typeface="Calibri"/>
                <a:ea typeface="Calibri"/>
                <a:cs typeface="Calibri"/>
                <a:sym typeface="Calibri"/>
              </a:rPr>
              <a:t>INTRODUCTION</a:t>
            </a:r>
            <a:endParaRPr sz="1600" b="0" i="0" u="none" strike="noStrike" cap="none" dirty="0">
              <a:solidFill>
                <a:srgbClr val="000000"/>
              </a:solidFill>
              <a:latin typeface="Arial"/>
              <a:ea typeface="Arial"/>
              <a:cs typeface="Arial"/>
              <a:sym typeface="Arial"/>
            </a:endParaRPr>
          </a:p>
        </p:txBody>
      </p:sp>
      <p:sp>
        <p:nvSpPr>
          <p:cNvPr id="88" name="Google Shape;88;p1"/>
          <p:cNvSpPr/>
          <p:nvPr/>
        </p:nvSpPr>
        <p:spPr>
          <a:xfrm>
            <a:off x="224200" y="4105638"/>
            <a:ext cx="1352700" cy="2907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600"/>
              <a:buFont typeface="Arial"/>
              <a:buNone/>
            </a:pPr>
            <a:r>
              <a:rPr lang="en-US" sz="1600" b="1" i="0" u="none" strike="noStrike" cap="none" dirty="0">
                <a:solidFill>
                  <a:srgbClr val="475F97"/>
                </a:solidFill>
                <a:latin typeface="Calibri"/>
                <a:ea typeface="Calibri"/>
                <a:cs typeface="Calibri"/>
                <a:sym typeface="Calibri"/>
              </a:rPr>
              <a:t>ACTIVITY</a:t>
            </a:r>
            <a:endParaRPr sz="1600" b="0" i="0" u="none" strike="noStrike" cap="none" dirty="0">
              <a:solidFill>
                <a:srgbClr val="000000"/>
              </a:solidFill>
              <a:latin typeface="Arial"/>
              <a:ea typeface="Arial"/>
              <a:cs typeface="Arial"/>
              <a:sym typeface="Arial"/>
            </a:endParaRPr>
          </a:p>
        </p:txBody>
      </p:sp>
      <p:sp>
        <p:nvSpPr>
          <p:cNvPr id="89" name="Google Shape;89;p1"/>
          <p:cNvSpPr/>
          <p:nvPr/>
        </p:nvSpPr>
        <p:spPr>
          <a:xfrm>
            <a:off x="210300" y="6165125"/>
            <a:ext cx="3613500" cy="3693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600"/>
              <a:buFont typeface="Arial"/>
              <a:buNone/>
            </a:pPr>
            <a:r>
              <a:rPr lang="en-US" sz="1600" b="1" i="0" u="none" strike="noStrike" cap="none" dirty="0">
                <a:solidFill>
                  <a:srgbClr val="475F97"/>
                </a:solidFill>
                <a:latin typeface="Calibri"/>
                <a:ea typeface="Calibri"/>
                <a:cs typeface="Calibri"/>
                <a:sym typeface="Calibri"/>
              </a:rPr>
              <a:t>DISCUSSION/REFLECTION</a:t>
            </a:r>
            <a:endParaRPr sz="1600" b="0" i="0" u="none" strike="noStrike" cap="none" dirty="0">
              <a:solidFill>
                <a:srgbClr val="000000"/>
              </a:solidFill>
              <a:latin typeface="Arial"/>
              <a:ea typeface="Arial"/>
              <a:cs typeface="Arial"/>
              <a:sym typeface="Arial"/>
            </a:endParaRPr>
          </a:p>
        </p:txBody>
      </p:sp>
      <p:sp>
        <p:nvSpPr>
          <p:cNvPr id="90" name="Google Shape;90;p1"/>
          <p:cNvSpPr txBox="1"/>
          <p:nvPr/>
        </p:nvSpPr>
        <p:spPr>
          <a:xfrm>
            <a:off x="266000" y="1375650"/>
            <a:ext cx="3870000" cy="692700"/>
          </a:xfrm>
          <a:prstGeom prst="rect">
            <a:avLst/>
          </a:prstGeom>
          <a:noFill/>
          <a:ln w="19050" cap="flat" cmpd="sng">
            <a:solidFill>
              <a:srgbClr val="475F97"/>
            </a:solidFill>
            <a:prstDash val="solid"/>
            <a:round/>
            <a:headEnd type="none" w="sm" len="sm"/>
            <a:tailEnd type="none" w="sm" len="sm"/>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chemeClr val="dk1"/>
              </a:buClr>
              <a:buSzPts val="1100"/>
              <a:buFont typeface="Arial"/>
              <a:buNone/>
            </a:pPr>
            <a:r>
              <a:rPr lang="en-US" sz="1100" dirty="0">
                <a:latin typeface="Calibri"/>
                <a:ea typeface="Calibri"/>
                <a:cs typeface="Calibri"/>
                <a:sym typeface="Calibri"/>
              </a:rPr>
              <a:t>Students will connect their future lifestyle choices to the importance of choosing an occupation that has the salary requirements needed to achieve goals.</a:t>
            </a:r>
            <a:endParaRPr sz="1100" b="0" i="0" u="none" strike="noStrike" cap="none" dirty="0">
              <a:solidFill>
                <a:srgbClr val="000000"/>
              </a:solidFill>
              <a:latin typeface="Calibri"/>
              <a:ea typeface="Calibri"/>
              <a:cs typeface="Calibri"/>
              <a:sym typeface="Calibri"/>
            </a:endParaRPr>
          </a:p>
        </p:txBody>
      </p:sp>
      <p:sp>
        <p:nvSpPr>
          <p:cNvPr id="91" name="Google Shape;91;p1"/>
          <p:cNvSpPr txBox="1"/>
          <p:nvPr/>
        </p:nvSpPr>
        <p:spPr>
          <a:xfrm>
            <a:off x="268025" y="2386063"/>
            <a:ext cx="3870000" cy="1708500"/>
          </a:xfrm>
          <a:prstGeom prst="rect">
            <a:avLst/>
          </a:prstGeom>
          <a:noFill/>
          <a:ln w="19050" cap="flat" cmpd="sng">
            <a:solidFill>
              <a:srgbClr val="475F97"/>
            </a:solidFill>
            <a:prstDash val="solid"/>
            <a:round/>
            <a:headEnd type="none" w="sm" len="sm"/>
            <a:tailEnd type="none" w="sm" len="sm"/>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100" b="0" i="0" u="none" strike="noStrike" cap="none">
                <a:solidFill>
                  <a:srgbClr val="000000"/>
                </a:solidFill>
                <a:latin typeface="Calibri"/>
                <a:ea typeface="Calibri"/>
                <a:cs typeface="Calibri"/>
                <a:sym typeface="Calibri"/>
              </a:rPr>
              <a:t>Reality check is a tool that is used to help understand how the lifestyle chosen needs to be supported by an income. As students go through this activity, they will be introduced to many of the different expenses they will be responsible for and the different levels and amounts those choices cost. They can choose different areas of the state and watch those amounts change. At the end, students will see the necessary income for their lifestyle and begin researching careers that can help maintain their desired lifestyle.</a:t>
            </a:r>
            <a:endParaRPr sz="1100" b="0" i="0" u="none" strike="noStrike" cap="none">
              <a:solidFill>
                <a:srgbClr val="000000"/>
              </a:solidFill>
              <a:latin typeface="Calibri"/>
              <a:ea typeface="Calibri"/>
              <a:cs typeface="Calibri"/>
              <a:sym typeface="Calibri"/>
            </a:endParaRPr>
          </a:p>
        </p:txBody>
      </p:sp>
      <p:sp>
        <p:nvSpPr>
          <p:cNvPr id="92" name="Google Shape;92;p1"/>
          <p:cNvSpPr txBox="1"/>
          <p:nvPr/>
        </p:nvSpPr>
        <p:spPr>
          <a:xfrm>
            <a:off x="252000" y="4407838"/>
            <a:ext cx="3897900" cy="1708500"/>
          </a:xfrm>
          <a:prstGeom prst="rect">
            <a:avLst/>
          </a:prstGeom>
          <a:noFill/>
          <a:ln w="19050" cap="flat" cmpd="sng">
            <a:solidFill>
              <a:srgbClr val="475F97"/>
            </a:solidFill>
            <a:prstDash val="solid"/>
            <a:round/>
            <a:headEnd type="none" w="sm" len="sm"/>
            <a:tailEnd type="none" w="sm" len="sm"/>
          </a:ln>
        </p:spPr>
        <p:txBody>
          <a:bodyPr spcFirstLastPara="1" wrap="square" lIns="91425" tIns="91425" rIns="91425" bIns="91425" anchor="t" anchorCtr="0">
            <a:noAutofit/>
          </a:bodyPr>
          <a:lstStyle/>
          <a:p>
            <a:pPr marL="114300" marR="0" lvl="0" indent="-107950" algn="l" rtl="0">
              <a:lnSpc>
                <a:spcPct val="100000"/>
              </a:lnSpc>
              <a:spcBef>
                <a:spcPts val="0"/>
              </a:spcBef>
              <a:spcAft>
                <a:spcPts val="0"/>
              </a:spcAft>
              <a:buClr>
                <a:srgbClr val="000000"/>
              </a:buClr>
              <a:buSzPts val="1100"/>
              <a:buFont typeface="Calibri"/>
              <a:buChar char="●"/>
            </a:pPr>
            <a:r>
              <a:rPr lang="en-US" sz="1100" b="1" i="0" u="none" strike="noStrike" cap="none" dirty="0">
                <a:solidFill>
                  <a:srgbClr val="000000"/>
                </a:solidFill>
                <a:latin typeface="Calibri"/>
                <a:ea typeface="Calibri"/>
                <a:cs typeface="Calibri"/>
                <a:sym typeface="Calibri"/>
                <a:hlinkClick r:id="rId4"/>
              </a:rPr>
              <a:t>Reality Check </a:t>
            </a:r>
            <a:r>
              <a:rPr lang="en-US" sz="1100" b="1" i="0" u="none" strike="noStrike" cap="none" dirty="0">
                <a:solidFill>
                  <a:srgbClr val="000000"/>
                </a:solidFill>
                <a:latin typeface="Calibri"/>
                <a:ea typeface="Calibri"/>
                <a:cs typeface="Calibri"/>
                <a:sym typeface="Calibri"/>
              </a:rPr>
              <a:t>– </a:t>
            </a:r>
            <a:r>
              <a:rPr lang="en-US" sz="1100" b="0" i="0" u="none" strike="noStrike" cap="none" dirty="0">
                <a:solidFill>
                  <a:srgbClr val="000000"/>
                </a:solidFill>
                <a:latin typeface="Calibri"/>
                <a:ea typeface="Calibri"/>
                <a:cs typeface="Calibri"/>
                <a:sym typeface="Calibri"/>
              </a:rPr>
              <a:t>Students will complete the Reality Check online tool</a:t>
            </a:r>
            <a:r>
              <a:rPr lang="en-US" sz="1100" dirty="0">
                <a:latin typeface="Calibri"/>
                <a:ea typeface="Calibri"/>
                <a:cs typeface="Calibri"/>
                <a:sym typeface="Calibri"/>
              </a:rPr>
              <a:t> and use their results to research suggested occupations.</a:t>
            </a:r>
            <a:endParaRPr sz="1100" b="1" dirty="0">
              <a:latin typeface="Calibri"/>
              <a:ea typeface="Calibri"/>
              <a:cs typeface="Calibri"/>
              <a:sym typeface="Calibri"/>
            </a:endParaRPr>
          </a:p>
          <a:p>
            <a:pPr marL="114300" marR="0" lvl="0" indent="-107950" algn="l" rtl="0">
              <a:lnSpc>
                <a:spcPct val="100000"/>
              </a:lnSpc>
              <a:spcBef>
                <a:spcPts val="0"/>
              </a:spcBef>
              <a:spcAft>
                <a:spcPts val="0"/>
              </a:spcAft>
              <a:buSzPts val="1100"/>
              <a:buFont typeface="Calibri"/>
              <a:buChar char="●"/>
            </a:pPr>
            <a:r>
              <a:rPr lang="en-US" sz="1100" b="1" dirty="0">
                <a:latin typeface="Calibri"/>
                <a:ea typeface="Calibri"/>
                <a:cs typeface="Calibri"/>
                <a:sym typeface="Calibri"/>
              </a:rPr>
              <a:t>Poster/Flyer – </a:t>
            </a:r>
            <a:r>
              <a:rPr lang="en-US" sz="1100" dirty="0">
                <a:latin typeface="Calibri"/>
                <a:ea typeface="Calibri"/>
                <a:cs typeface="Calibri"/>
                <a:sym typeface="Calibri"/>
              </a:rPr>
              <a:t>Students develop a poster/flyer to depict their results &amp; research.</a:t>
            </a:r>
            <a:endParaRPr sz="1100" dirty="0">
              <a:latin typeface="Calibri"/>
              <a:ea typeface="Calibri"/>
              <a:cs typeface="Calibri"/>
              <a:sym typeface="Calibri"/>
            </a:endParaRPr>
          </a:p>
          <a:p>
            <a:pPr marL="285750" marR="0" lvl="0" indent="-98425" algn="l" rtl="0">
              <a:lnSpc>
                <a:spcPct val="100000"/>
              </a:lnSpc>
              <a:spcBef>
                <a:spcPts val="0"/>
              </a:spcBef>
              <a:spcAft>
                <a:spcPts val="0"/>
              </a:spcAft>
              <a:buSzPts val="1100"/>
              <a:buFont typeface="Calibri"/>
              <a:buChar char="●"/>
            </a:pPr>
            <a:r>
              <a:rPr lang="en-US" sz="1100" dirty="0">
                <a:latin typeface="Calibri"/>
                <a:ea typeface="Calibri"/>
                <a:cs typeface="Calibri"/>
                <a:sym typeface="Calibri"/>
              </a:rPr>
              <a:t>Include the budget amount for each line item and the percentage of your budget it takes up</a:t>
            </a:r>
            <a:endParaRPr sz="1100" dirty="0">
              <a:latin typeface="Calibri"/>
              <a:ea typeface="Calibri"/>
              <a:cs typeface="Calibri"/>
              <a:sym typeface="Calibri"/>
            </a:endParaRPr>
          </a:p>
          <a:p>
            <a:pPr marL="285750" marR="0" lvl="0" indent="-98425" algn="l" rtl="0">
              <a:lnSpc>
                <a:spcPct val="100000"/>
              </a:lnSpc>
              <a:spcBef>
                <a:spcPts val="0"/>
              </a:spcBef>
              <a:spcAft>
                <a:spcPts val="0"/>
              </a:spcAft>
              <a:buSzPts val="1100"/>
              <a:buFont typeface="Calibri"/>
              <a:buChar char="●"/>
            </a:pPr>
            <a:r>
              <a:rPr lang="en-US" sz="1100" dirty="0">
                <a:latin typeface="Calibri"/>
                <a:ea typeface="Calibri"/>
                <a:cs typeface="Calibri"/>
                <a:sym typeface="Calibri"/>
              </a:rPr>
              <a:t>Include 1 suggested occupation</a:t>
            </a:r>
            <a:endParaRPr sz="1100" dirty="0">
              <a:latin typeface="Calibri"/>
              <a:ea typeface="Calibri"/>
              <a:cs typeface="Calibri"/>
              <a:sym typeface="Calibri"/>
            </a:endParaRPr>
          </a:p>
          <a:p>
            <a:pPr marL="542925" marR="0" lvl="1" indent="-123825" algn="l" rtl="0">
              <a:lnSpc>
                <a:spcPct val="100000"/>
              </a:lnSpc>
              <a:spcBef>
                <a:spcPts val="0"/>
              </a:spcBef>
              <a:spcAft>
                <a:spcPts val="0"/>
              </a:spcAft>
              <a:buSzPts val="1050"/>
              <a:buFont typeface="Calibri"/>
              <a:buChar char="○"/>
            </a:pPr>
            <a:r>
              <a:rPr lang="en-US" sz="1100" dirty="0">
                <a:latin typeface="Calibri"/>
                <a:ea typeface="Calibri"/>
                <a:cs typeface="Calibri"/>
                <a:sym typeface="Calibri"/>
              </a:rPr>
              <a:t>Salary, Growth Rate, Opportunity, 3 tasks performed and interests (holland code) match.</a:t>
            </a:r>
            <a:endParaRPr sz="1100" dirty="0">
              <a:latin typeface="Calibri"/>
              <a:ea typeface="Calibri"/>
              <a:cs typeface="Calibri"/>
              <a:sym typeface="Calibri"/>
            </a:endParaRPr>
          </a:p>
        </p:txBody>
      </p:sp>
      <p:sp>
        <p:nvSpPr>
          <p:cNvPr id="93" name="Google Shape;93;p1"/>
          <p:cNvSpPr txBox="1"/>
          <p:nvPr/>
        </p:nvSpPr>
        <p:spPr>
          <a:xfrm>
            <a:off x="252050" y="6478824"/>
            <a:ext cx="3892438" cy="2379113"/>
          </a:xfrm>
          <a:prstGeom prst="rect">
            <a:avLst/>
          </a:prstGeom>
          <a:noFill/>
          <a:ln w="19050" cap="flat" cmpd="sng">
            <a:solidFill>
              <a:srgbClr val="475F97"/>
            </a:solidFill>
            <a:prstDash val="solid"/>
            <a:round/>
            <a:headEnd type="none" w="sm" len="sm"/>
            <a:tailEnd type="none" w="sm" len="sm"/>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chemeClr val="dk1"/>
              </a:buClr>
              <a:buSzPts val="1100"/>
              <a:buFont typeface="Arial"/>
              <a:buNone/>
            </a:pPr>
            <a:r>
              <a:rPr lang="en-US" sz="1100" b="0" i="0" u="none" strike="noStrike" cap="none" dirty="0">
                <a:solidFill>
                  <a:srgbClr val="000000"/>
                </a:solidFill>
                <a:latin typeface="Calibri"/>
                <a:ea typeface="Calibri"/>
                <a:cs typeface="Calibri"/>
                <a:sym typeface="Calibri"/>
              </a:rPr>
              <a:t>Did you tend to choose options on the lower end, higher end, or in the middle? What impact did your choices have on your budget?</a:t>
            </a:r>
            <a:endParaRPr sz="1100" b="0" i="0" u="none" strike="noStrike" cap="none" dirty="0">
              <a:solidFill>
                <a:srgbClr val="000000"/>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1100"/>
              <a:buFont typeface="Arial"/>
              <a:buNone/>
            </a:pPr>
            <a:endParaRPr sz="900" dirty="0">
              <a:latin typeface="Calibri"/>
              <a:ea typeface="Calibri"/>
              <a:cs typeface="Calibri"/>
              <a:sym typeface="Calibri"/>
            </a:endParaRPr>
          </a:p>
          <a:p>
            <a:pPr marL="0" lvl="0" indent="0" algn="l" rtl="0">
              <a:spcBef>
                <a:spcPts val="0"/>
              </a:spcBef>
              <a:spcAft>
                <a:spcPts val="0"/>
              </a:spcAft>
              <a:buClr>
                <a:schemeClr val="dk1"/>
              </a:buClr>
              <a:buSzPts val="1100"/>
              <a:buFont typeface="Arial"/>
              <a:buNone/>
            </a:pPr>
            <a:r>
              <a:rPr lang="en-US" sz="1100" dirty="0">
                <a:solidFill>
                  <a:schemeClr val="dk1"/>
                </a:solidFill>
                <a:latin typeface="Calibri"/>
                <a:ea typeface="Calibri"/>
                <a:cs typeface="Calibri"/>
                <a:sym typeface="Calibri"/>
              </a:rPr>
              <a:t>What are some major factors that impact your budget?</a:t>
            </a:r>
            <a:endParaRPr sz="1100" dirty="0">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1100"/>
              <a:buFont typeface="Arial"/>
              <a:buNone/>
            </a:pPr>
            <a:endParaRPr sz="900" b="0" i="0" u="none" strike="noStrike" cap="none" dirty="0">
              <a:solidFill>
                <a:srgbClr val="000000"/>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1100"/>
              <a:buFont typeface="Arial"/>
              <a:buNone/>
            </a:pPr>
            <a:r>
              <a:rPr lang="en-US" sz="1100" b="0" i="0" u="none" strike="noStrike" cap="none" dirty="0">
                <a:solidFill>
                  <a:srgbClr val="000000"/>
                </a:solidFill>
                <a:latin typeface="Calibri"/>
                <a:ea typeface="Calibri"/>
                <a:cs typeface="Calibri"/>
                <a:sym typeface="Calibri"/>
              </a:rPr>
              <a:t>Did you select a lot of the extra expenses? Do you think the extra expenses would be easy to give up if you needed to lessen your expenses to make your budget work?</a:t>
            </a:r>
            <a:endParaRPr sz="1100" b="0" i="0" u="none" strike="noStrike" cap="none" dirty="0">
              <a:solidFill>
                <a:srgbClr val="000000"/>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1100"/>
              <a:buFont typeface="Arial"/>
              <a:buNone/>
            </a:pPr>
            <a:endParaRPr sz="900" b="0" i="0" u="none" strike="noStrike" cap="none" dirty="0">
              <a:solidFill>
                <a:srgbClr val="000000"/>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1100"/>
              <a:buFont typeface="Arial"/>
              <a:buNone/>
            </a:pPr>
            <a:r>
              <a:rPr lang="en-US" sz="1100" b="0" i="0" u="none" strike="noStrike" cap="none" dirty="0">
                <a:solidFill>
                  <a:srgbClr val="000000"/>
                </a:solidFill>
                <a:latin typeface="Calibri"/>
                <a:ea typeface="Calibri"/>
                <a:cs typeface="Calibri"/>
                <a:sym typeface="Calibri"/>
              </a:rPr>
              <a:t>What do you think would happen to your budget needs if:</a:t>
            </a:r>
            <a:endParaRPr sz="1100" b="0" i="0" u="none" strike="noStrike" cap="none" dirty="0">
              <a:solidFill>
                <a:srgbClr val="000000"/>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1100"/>
              <a:buFont typeface="Arial"/>
              <a:buNone/>
            </a:pPr>
            <a:r>
              <a:rPr lang="en-US" sz="1100" dirty="0">
                <a:latin typeface="Calibri"/>
                <a:ea typeface="Calibri"/>
                <a:cs typeface="Calibri"/>
                <a:sym typeface="Calibri"/>
              </a:rPr>
              <a:t>-</a:t>
            </a:r>
            <a:r>
              <a:rPr lang="en-US" sz="1100" b="0" i="0" u="none" strike="noStrike" cap="none" dirty="0">
                <a:solidFill>
                  <a:srgbClr val="000000"/>
                </a:solidFill>
                <a:latin typeface="Calibri"/>
                <a:ea typeface="Calibri"/>
                <a:cs typeface="Calibri"/>
                <a:sym typeface="Calibri"/>
              </a:rPr>
              <a:t>you selected a different part of the state?</a:t>
            </a:r>
            <a:endParaRPr sz="1100" b="0" i="0" u="none" strike="noStrike" cap="none" dirty="0">
              <a:solidFill>
                <a:srgbClr val="000000"/>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1100"/>
              <a:buFont typeface="Arial"/>
              <a:buNone/>
            </a:pPr>
            <a:r>
              <a:rPr lang="en-US" sz="1100" dirty="0">
                <a:latin typeface="Calibri"/>
                <a:ea typeface="Calibri"/>
                <a:cs typeface="Calibri"/>
                <a:sym typeface="Calibri"/>
              </a:rPr>
              <a:t>-</a:t>
            </a:r>
            <a:r>
              <a:rPr lang="en-US" sz="1100" b="0" i="0" u="none" strike="noStrike" cap="none" dirty="0">
                <a:solidFill>
                  <a:srgbClr val="000000"/>
                </a:solidFill>
                <a:latin typeface="Calibri"/>
                <a:ea typeface="Calibri"/>
                <a:cs typeface="Calibri"/>
                <a:sym typeface="Calibri"/>
              </a:rPr>
              <a:t>you changed the </a:t>
            </a:r>
            <a:r>
              <a:rPr lang="en-US" sz="1100" dirty="0">
                <a:latin typeface="Calibri"/>
                <a:ea typeface="Calibri"/>
                <a:cs typeface="Calibri"/>
                <a:sym typeface="Calibri"/>
              </a:rPr>
              <a:t>family size</a:t>
            </a:r>
            <a:r>
              <a:rPr lang="en-US" sz="1100" b="0" i="0" u="none" strike="noStrike" cap="none" dirty="0">
                <a:solidFill>
                  <a:srgbClr val="000000"/>
                </a:solidFill>
                <a:latin typeface="Calibri"/>
                <a:ea typeface="Calibri"/>
                <a:cs typeface="Calibri"/>
                <a:sym typeface="Calibri"/>
              </a:rPr>
              <a:t>?</a:t>
            </a:r>
            <a:endParaRPr sz="1100" b="0" i="0" u="none" strike="noStrike" cap="none" dirty="0">
              <a:solidFill>
                <a:srgbClr val="000000"/>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ts val="1100"/>
              <a:buFont typeface="Arial"/>
              <a:buNone/>
            </a:pPr>
            <a:r>
              <a:rPr lang="en-US" sz="1100" dirty="0">
                <a:latin typeface="Calibri"/>
                <a:ea typeface="Calibri"/>
                <a:cs typeface="Calibri"/>
                <a:sym typeface="Calibri"/>
              </a:rPr>
              <a:t>-</a:t>
            </a:r>
            <a:r>
              <a:rPr lang="en-US" sz="1100" b="0" i="0" u="none" strike="noStrike" cap="none" dirty="0">
                <a:solidFill>
                  <a:srgbClr val="000000"/>
                </a:solidFill>
                <a:latin typeface="Calibri"/>
                <a:ea typeface="Calibri"/>
                <a:cs typeface="Calibri"/>
                <a:sym typeface="Calibri"/>
              </a:rPr>
              <a:t>you were married </a:t>
            </a:r>
            <a:r>
              <a:rPr lang="en-US" sz="1100" dirty="0">
                <a:latin typeface="Calibri"/>
                <a:ea typeface="Calibri"/>
                <a:cs typeface="Calibri"/>
                <a:sym typeface="Calibri"/>
              </a:rPr>
              <a:t>or</a:t>
            </a:r>
            <a:r>
              <a:rPr lang="en-US" sz="1100" b="0" i="0" u="none" strike="noStrike" cap="none" dirty="0">
                <a:solidFill>
                  <a:srgbClr val="000000"/>
                </a:solidFill>
                <a:latin typeface="Calibri"/>
                <a:ea typeface="Calibri"/>
                <a:cs typeface="Calibri"/>
                <a:sym typeface="Calibri"/>
              </a:rPr>
              <a:t> single?</a:t>
            </a:r>
            <a:endParaRPr sz="1100" b="0" i="0" u="none" strike="noStrike" cap="none" dirty="0">
              <a:solidFill>
                <a:srgbClr val="000000"/>
              </a:solidFill>
              <a:latin typeface="Calibri"/>
              <a:ea typeface="Calibri"/>
              <a:cs typeface="Calibri"/>
              <a:sym typeface="Calibri"/>
            </a:endParaRPr>
          </a:p>
        </p:txBody>
      </p:sp>
      <p:sp>
        <p:nvSpPr>
          <p:cNvPr id="94" name="Google Shape;94;p1"/>
          <p:cNvSpPr/>
          <p:nvPr/>
        </p:nvSpPr>
        <p:spPr>
          <a:xfrm>
            <a:off x="4325100" y="1161650"/>
            <a:ext cx="2667900" cy="3693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300"/>
              <a:buFont typeface="Arial"/>
              <a:buNone/>
            </a:pPr>
            <a:r>
              <a:rPr lang="en-US" sz="1300" b="1" i="0" u="sng" strike="noStrike" cap="none">
                <a:solidFill>
                  <a:schemeClr val="lt1"/>
                </a:solidFill>
                <a:latin typeface="Georgia"/>
                <a:ea typeface="Georgia"/>
                <a:cs typeface="Georgia"/>
                <a:sym typeface="Georgia"/>
              </a:rPr>
              <a:t>DIRECTIONS</a:t>
            </a:r>
            <a:endParaRPr sz="1300" b="0" i="0" u="sng" strike="noStrike" cap="none">
              <a:solidFill>
                <a:schemeClr val="lt1"/>
              </a:solidFill>
              <a:latin typeface="Georgia"/>
              <a:ea typeface="Georgia"/>
              <a:cs typeface="Georgia"/>
              <a:sym typeface="Georgia"/>
            </a:endParaRPr>
          </a:p>
        </p:txBody>
      </p:sp>
      <p:sp>
        <p:nvSpPr>
          <p:cNvPr id="95" name="Google Shape;95;p1"/>
          <p:cNvSpPr txBox="1"/>
          <p:nvPr/>
        </p:nvSpPr>
        <p:spPr>
          <a:xfrm>
            <a:off x="4380800" y="1411400"/>
            <a:ext cx="2539500" cy="51717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200" b="0" i="0" u="none" strike="noStrike" cap="none">
                <a:solidFill>
                  <a:schemeClr val="lt1"/>
                </a:solidFill>
                <a:latin typeface="Georgia"/>
                <a:ea typeface="Georgia"/>
                <a:cs typeface="Georgia"/>
                <a:sym typeface="Georgia"/>
              </a:rPr>
              <a:t>Go to NCcareers.org</a:t>
            </a:r>
            <a:endParaRPr sz="1200" b="0" i="0" u="none" strike="noStrike" cap="none">
              <a:solidFill>
                <a:schemeClr val="lt1"/>
              </a:solidFill>
              <a:latin typeface="Georgia"/>
              <a:ea typeface="Georgia"/>
              <a:cs typeface="Georgia"/>
              <a:sym typeface="Georgia"/>
            </a:endParaRPr>
          </a:p>
          <a:p>
            <a:pPr marL="0" marR="0" lvl="0" indent="0" algn="l" rtl="0">
              <a:lnSpc>
                <a:spcPct val="100000"/>
              </a:lnSpc>
              <a:spcBef>
                <a:spcPts val="0"/>
              </a:spcBef>
              <a:spcAft>
                <a:spcPts val="0"/>
              </a:spcAft>
              <a:buClr>
                <a:srgbClr val="000000"/>
              </a:buClr>
              <a:buSzPts val="1200"/>
              <a:buFont typeface="Arial"/>
              <a:buNone/>
            </a:pPr>
            <a:endParaRPr sz="1200" b="0" i="0" u="none" strike="noStrike" cap="none">
              <a:solidFill>
                <a:schemeClr val="lt1"/>
              </a:solidFill>
              <a:latin typeface="Georgia"/>
              <a:ea typeface="Georgia"/>
              <a:cs typeface="Georgia"/>
              <a:sym typeface="Georgia"/>
            </a:endParaRPr>
          </a:p>
          <a:p>
            <a:pPr marL="0" marR="0" lvl="0" indent="0" algn="l" rtl="0">
              <a:lnSpc>
                <a:spcPct val="100000"/>
              </a:lnSpc>
              <a:spcBef>
                <a:spcPts val="0"/>
              </a:spcBef>
              <a:spcAft>
                <a:spcPts val="0"/>
              </a:spcAft>
              <a:buClr>
                <a:srgbClr val="000000"/>
              </a:buClr>
              <a:buSzPts val="1200"/>
              <a:buFont typeface="Arial"/>
              <a:buNone/>
            </a:pPr>
            <a:r>
              <a:rPr lang="en-US" sz="1200" b="0" i="0" u="none" strike="noStrike" cap="none">
                <a:solidFill>
                  <a:schemeClr val="lt1"/>
                </a:solidFill>
                <a:latin typeface="Georgia"/>
                <a:ea typeface="Georgia"/>
                <a:cs typeface="Georgia"/>
                <a:sym typeface="Georgia"/>
              </a:rPr>
              <a:t>Select </a:t>
            </a:r>
            <a:r>
              <a:rPr lang="en-US" sz="1200" b="1" i="1" u="none" strike="noStrike" cap="none">
                <a:solidFill>
                  <a:schemeClr val="lt1"/>
                </a:solidFill>
                <a:latin typeface="Georgia"/>
                <a:ea typeface="Georgia"/>
                <a:cs typeface="Georgia"/>
                <a:sym typeface="Georgia"/>
              </a:rPr>
              <a:t>Find My Interests</a:t>
            </a:r>
            <a:endParaRPr sz="1200" b="1" i="1" u="none" strike="noStrike" cap="none">
              <a:solidFill>
                <a:schemeClr val="lt1"/>
              </a:solidFill>
              <a:latin typeface="Georgia"/>
              <a:ea typeface="Georgia"/>
              <a:cs typeface="Georgia"/>
              <a:sym typeface="Georgia"/>
            </a:endParaRPr>
          </a:p>
          <a:p>
            <a:pPr marL="0" marR="0" lvl="0" indent="0" algn="l" rtl="0">
              <a:lnSpc>
                <a:spcPct val="100000"/>
              </a:lnSpc>
              <a:spcBef>
                <a:spcPts val="0"/>
              </a:spcBef>
              <a:spcAft>
                <a:spcPts val="0"/>
              </a:spcAft>
              <a:buClr>
                <a:srgbClr val="000000"/>
              </a:buClr>
              <a:buSzPts val="1200"/>
              <a:buFont typeface="Arial"/>
              <a:buNone/>
            </a:pPr>
            <a:endParaRPr sz="1200" b="0" i="0" u="none" strike="noStrike" cap="none">
              <a:solidFill>
                <a:schemeClr val="lt1"/>
              </a:solidFill>
              <a:latin typeface="Georgia"/>
              <a:ea typeface="Georgia"/>
              <a:cs typeface="Georgia"/>
              <a:sym typeface="Georgia"/>
            </a:endParaRPr>
          </a:p>
          <a:p>
            <a:pPr marL="0" marR="0" lvl="0" indent="0" algn="l" rtl="0">
              <a:lnSpc>
                <a:spcPct val="100000"/>
              </a:lnSpc>
              <a:spcBef>
                <a:spcPts val="0"/>
              </a:spcBef>
              <a:spcAft>
                <a:spcPts val="0"/>
              </a:spcAft>
              <a:buClr>
                <a:srgbClr val="000000"/>
              </a:buClr>
              <a:buSzPts val="1200"/>
              <a:buFont typeface="Arial"/>
              <a:buNone/>
            </a:pPr>
            <a:r>
              <a:rPr lang="en-US" sz="1200" b="0" i="0" u="none" strike="noStrike" cap="none">
                <a:solidFill>
                  <a:schemeClr val="lt1"/>
                </a:solidFill>
                <a:latin typeface="Georgia"/>
                <a:ea typeface="Georgia"/>
                <a:cs typeface="Georgia"/>
                <a:sym typeface="Georgia"/>
              </a:rPr>
              <a:t>Click on </a:t>
            </a:r>
            <a:r>
              <a:rPr lang="en-US" sz="1200" b="1" i="1" u="none" strike="noStrike" cap="none">
                <a:solidFill>
                  <a:schemeClr val="lt1"/>
                </a:solidFill>
                <a:latin typeface="Georgia"/>
                <a:ea typeface="Georgia"/>
                <a:cs typeface="Georgia"/>
                <a:sym typeface="Georgia"/>
              </a:rPr>
              <a:t>Reality Check</a:t>
            </a:r>
            <a:endParaRPr sz="1200" b="1" i="1" u="none" strike="noStrike" cap="none">
              <a:solidFill>
                <a:schemeClr val="lt1"/>
              </a:solidFill>
              <a:latin typeface="Georgia"/>
              <a:ea typeface="Georgia"/>
              <a:cs typeface="Georgia"/>
              <a:sym typeface="Georgia"/>
            </a:endParaRPr>
          </a:p>
          <a:p>
            <a:pPr marL="0" marR="0" lvl="0" indent="0" algn="l" rtl="0">
              <a:lnSpc>
                <a:spcPct val="100000"/>
              </a:lnSpc>
              <a:spcBef>
                <a:spcPts val="0"/>
              </a:spcBef>
              <a:spcAft>
                <a:spcPts val="0"/>
              </a:spcAft>
              <a:buClr>
                <a:srgbClr val="000000"/>
              </a:buClr>
              <a:buSzPts val="1200"/>
              <a:buFont typeface="Arial"/>
              <a:buNone/>
            </a:pPr>
            <a:endParaRPr sz="1200" b="0" i="0" u="none" strike="noStrike" cap="none">
              <a:solidFill>
                <a:schemeClr val="lt1"/>
              </a:solidFill>
              <a:latin typeface="Georgia"/>
              <a:ea typeface="Georgia"/>
              <a:cs typeface="Georgia"/>
              <a:sym typeface="Georgia"/>
            </a:endParaRPr>
          </a:p>
          <a:p>
            <a:pPr marL="0" marR="0" lvl="0" indent="0" algn="l" rtl="0">
              <a:lnSpc>
                <a:spcPct val="100000"/>
              </a:lnSpc>
              <a:spcBef>
                <a:spcPts val="0"/>
              </a:spcBef>
              <a:spcAft>
                <a:spcPts val="0"/>
              </a:spcAft>
              <a:buClr>
                <a:srgbClr val="000000"/>
              </a:buClr>
              <a:buSzPts val="1200"/>
              <a:buFont typeface="Arial"/>
              <a:buNone/>
            </a:pPr>
            <a:r>
              <a:rPr lang="en-US" sz="1200" b="0" i="0" u="none" strike="noStrike" cap="none">
                <a:solidFill>
                  <a:schemeClr val="lt1"/>
                </a:solidFill>
                <a:latin typeface="Georgia"/>
                <a:ea typeface="Georgia"/>
                <a:cs typeface="Georgia"/>
                <a:sym typeface="Georgia"/>
              </a:rPr>
              <a:t>Select </a:t>
            </a:r>
            <a:r>
              <a:rPr lang="en-US" sz="1200" b="1" i="1" u="none" strike="noStrike" cap="none">
                <a:solidFill>
                  <a:schemeClr val="lt1"/>
                </a:solidFill>
                <a:latin typeface="Georgia"/>
                <a:ea typeface="Georgia"/>
                <a:cs typeface="Georgia"/>
                <a:sym typeface="Georgia"/>
              </a:rPr>
              <a:t>Get Started</a:t>
            </a:r>
            <a:endParaRPr sz="1200" b="0" i="0" u="none" strike="noStrike" cap="none">
              <a:solidFill>
                <a:schemeClr val="lt1"/>
              </a:solidFill>
              <a:latin typeface="Georgia"/>
              <a:ea typeface="Georgia"/>
              <a:cs typeface="Georgia"/>
              <a:sym typeface="Georgia"/>
            </a:endParaRPr>
          </a:p>
          <a:p>
            <a:pPr marL="0" marR="0" lvl="0" indent="0" algn="l" rtl="0">
              <a:lnSpc>
                <a:spcPct val="100000"/>
              </a:lnSpc>
              <a:spcBef>
                <a:spcPts val="0"/>
              </a:spcBef>
              <a:spcAft>
                <a:spcPts val="0"/>
              </a:spcAft>
              <a:buClr>
                <a:srgbClr val="000000"/>
              </a:buClr>
              <a:buSzPts val="1200"/>
              <a:buFont typeface="Arial"/>
              <a:buNone/>
            </a:pPr>
            <a:endParaRPr sz="1200" b="0" i="0" u="none" strike="noStrike" cap="none">
              <a:solidFill>
                <a:schemeClr val="lt1"/>
              </a:solidFill>
              <a:latin typeface="Georgia"/>
              <a:ea typeface="Georgia"/>
              <a:cs typeface="Georgia"/>
              <a:sym typeface="Georgia"/>
            </a:endParaRPr>
          </a:p>
          <a:p>
            <a:pPr marL="0" marR="0" lvl="0" indent="0" algn="l" rtl="0">
              <a:lnSpc>
                <a:spcPct val="100000"/>
              </a:lnSpc>
              <a:spcBef>
                <a:spcPts val="0"/>
              </a:spcBef>
              <a:spcAft>
                <a:spcPts val="0"/>
              </a:spcAft>
              <a:buClr>
                <a:srgbClr val="000000"/>
              </a:buClr>
              <a:buSzPts val="1200"/>
              <a:buFont typeface="Arial"/>
              <a:buNone/>
            </a:pPr>
            <a:r>
              <a:rPr lang="en-US" sz="1200" b="0" i="0" u="none" strike="noStrike" cap="none">
                <a:solidFill>
                  <a:schemeClr val="lt1"/>
                </a:solidFill>
                <a:latin typeface="Georgia"/>
                <a:ea typeface="Georgia"/>
                <a:cs typeface="Georgia"/>
                <a:sym typeface="Georgia"/>
              </a:rPr>
              <a:t>Type in the zip-code or select the area on the map of where you might like to live in the future.</a:t>
            </a:r>
            <a:endParaRPr sz="1200" b="0" i="0" u="none" strike="noStrike" cap="none">
              <a:solidFill>
                <a:schemeClr val="lt1"/>
              </a:solidFill>
              <a:latin typeface="Georgia"/>
              <a:ea typeface="Georgia"/>
              <a:cs typeface="Georgia"/>
              <a:sym typeface="Georgia"/>
            </a:endParaRPr>
          </a:p>
          <a:p>
            <a:pPr marL="0" marR="0" lvl="0" indent="0" algn="l" rtl="0">
              <a:lnSpc>
                <a:spcPct val="100000"/>
              </a:lnSpc>
              <a:spcBef>
                <a:spcPts val="0"/>
              </a:spcBef>
              <a:spcAft>
                <a:spcPts val="0"/>
              </a:spcAft>
              <a:buClr>
                <a:srgbClr val="000000"/>
              </a:buClr>
              <a:buSzPts val="1200"/>
              <a:buFont typeface="Arial"/>
              <a:buNone/>
            </a:pPr>
            <a:endParaRPr sz="1200" b="0" i="0" u="none" strike="noStrike" cap="none">
              <a:solidFill>
                <a:schemeClr val="lt1"/>
              </a:solidFill>
              <a:latin typeface="Georgia"/>
              <a:ea typeface="Georgia"/>
              <a:cs typeface="Georgia"/>
              <a:sym typeface="Georgia"/>
            </a:endParaRPr>
          </a:p>
          <a:p>
            <a:pPr marL="0" marR="0" lvl="0" indent="0" algn="l" rtl="0">
              <a:lnSpc>
                <a:spcPct val="100000"/>
              </a:lnSpc>
              <a:spcBef>
                <a:spcPts val="0"/>
              </a:spcBef>
              <a:spcAft>
                <a:spcPts val="0"/>
              </a:spcAft>
              <a:buClr>
                <a:srgbClr val="000000"/>
              </a:buClr>
              <a:buSzPts val="1200"/>
              <a:buFont typeface="Arial"/>
              <a:buNone/>
            </a:pPr>
            <a:r>
              <a:rPr lang="en-US" sz="1200" b="0" i="0" u="none" strike="noStrike" cap="none">
                <a:solidFill>
                  <a:schemeClr val="lt1"/>
                </a:solidFill>
                <a:latin typeface="Georgia"/>
                <a:ea typeface="Georgia"/>
                <a:cs typeface="Georgia"/>
                <a:sym typeface="Georgia"/>
              </a:rPr>
              <a:t>Choose Married vs Single</a:t>
            </a:r>
            <a:endParaRPr sz="1200" b="0" i="0" u="none" strike="noStrike" cap="none">
              <a:solidFill>
                <a:schemeClr val="lt1"/>
              </a:solidFill>
              <a:latin typeface="Georgia"/>
              <a:ea typeface="Georgia"/>
              <a:cs typeface="Georgia"/>
              <a:sym typeface="Georgia"/>
            </a:endParaRPr>
          </a:p>
          <a:p>
            <a:pPr marL="0" marR="0" lvl="0" indent="0" algn="l" rtl="0">
              <a:lnSpc>
                <a:spcPct val="100000"/>
              </a:lnSpc>
              <a:spcBef>
                <a:spcPts val="0"/>
              </a:spcBef>
              <a:spcAft>
                <a:spcPts val="0"/>
              </a:spcAft>
              <a:buClr>
                <a:srgbClr val="000000"/>
              </a:buClr>
              <a:buSzPts val="1200"/>
              <a:buFont typeface="Arial"/>
              <a:buNone/>
            </a:pPr>
            <a:endParaRPr sz="1200" b="0" i="0" u="none" strike="noStrike" cap="none">
              <a:solidFill>
                <a:schemeClr val="lt1"/>
              </a:solidFill>
              <a:latin typeface="Georgia"/>
              <a:ea typeface="Georgia"/>
              <a:cs typeface="Georgia"/>
              <a:sym typeface="Georgia"/>
            </a:endParaRPr>
          </a:p>
          <a:p>
            <a:pPr marL="0" marR="0" lvl="0" indent="0" algn="l" rtl="0">
              <a:lnSpc>
                <a:spcPct val="100000"/>
              </a:lnSpc>
              <a:spcBef>
                <a:spcPts val="0"/>
              </a:spcBef>
              <a:spcAft>
                <a:spcPts val="0"/>
              </a:spcAft>
              <a:buClr>
                <a:srgbClr val="000000"/>
              </a:buClr>
              <a:buSzPts val="1200"/>
              <a:buFont typeface="Arial"/>
              <a:buNone/>
            </a:pPr>
            <a:r>
              <a:rPr lang="en-US" sz="1200" b="0" i="0" u="none" strike="noStrike" cap="none">
                <a:solidFill>
                  <a:schemeClr val="lt1"/>
                </a:solidFill>
                <a:latin typeface="Georgia"/>
                <a:ea typeface="Georgia"/>
                <a:cs typeface="Georgia"/>
                <a:sym typeface="Georgia"/>
              </a:rPr>
              <a:t>Choose No children or # of children.</a:t>
            </a:r>
            <a:endParaRPr sz="1200" b="0" i="0" u="none" strike="noStrike" cap="none">
              <a:solidFill>
                <a:schemeClr val="lt1"/>
              </a:solidFill>
              <a:latin typeface="Georgia"/>
              <a:ea typeface="Georgia"/>
              <a:cs typeface="Georgia"/>
              <a:sym typeface="Georgia"/>
            </a:endParaRPr>
          </a:p>
          <a:p>
            <a:pPr marL="0" marR="0" lvl="0" indent="0" algn="l" rtl="0">
              <a:lnSpc>
                <a:spcPct val="100000"/>
              </a:lnSpc>
              <a:spcBef>
                <a:spcPts val="0"/>
              </a:spcBef>
              <a:spcAft>
                <a:spcPts val="0"/>
              </a:spcAft>
              <a:buClr>
                <a:srgbClr val="000000"/>
              </a:buClr>
              <a:buSzPts val="1200"/>
              <a:buFont typeface="Arial"/>
              <a:buNone/>
            </a:pPr>
            <a:endParaRPr sz="1200" b="0" i="0" u="none" strike="noStrike" cap="none">
              <a:solidFill>
                <a:schemeClr val="lt1"/>
              </a:solidFill>
              <a:latin typeface="Georgia"/>
              <a:ea typeface="Georgia"/>
              <a:cs typeface="Georgia"/>
              <a:sym typeface="Georgia"/>
            </a:endParaRPr>
          </a:p>
          <a:p>
            <a:pPr marL="0" marR="0" lvl="0" indent="0" algn="l" rtl="0">
              <a:lnSpc>
                <a:spcPct val="100000"/>
              </a:lnSpc>
              <a:spcBef>
                <a:spcPts val="0"/>
              </a:spcBef>
              <a:spcAft>
                <a:spcPts val="0"/>
              </a:spcAft>
              <a:buClr>
                <a:srgbClr val="000000"/>
              </a:buClr>
              <a:buSzPts val="1200"/>
              <a:buFont typeface="Arial"/>
              <a:buNone/>
            </a:pPr>
            <a:r>
              <a:rPr lang="en-US" sz="1200" b="0" i="0" u="none" strike="noStrike" cap="none">
                <a:solidFill>
                  <a:schemeClr val="lt1"/>
                </a:solidFill>
                <a:latin typeface="Georgia"/>
                <a:ea typeface="Georgia"/>
                <a:cs typeface="Georgia"/>
                <a:sym typeface="Georgia"/>
              </a:rPr>
              <a:t>Begin working through the selections to personalize your budget.</a:t>
            </a:r>
            <a:endParaRPr sz="1200" b="0" i="0" u="none" strike="noStrike" cap="none">
              <a:solidFill>
                <a:schemeClr val="lt1"/>
              </a:solidFill>
              <a:latin typeface="Georgia"/>
              <a:ea typeface="Georgia"/>
              <a:cs typeface="Georgia"/>
              <a:sym typeface="Georgia"/>
            </a:endParaRPr>
          </a:p>
          <a:p>
            <a:pPr marL="0" marR="0" lvl="0" indent="0" algn="l" rtl="0">
              <a:lnSpc>
                <a:spcPct val="100000"/>
              </a:lnSpc>
              <a:spcBef>
                <a:spcPts val="0"/>
              </a:spcBef>
              <a:spcAft>
                <a:spcPts val="0"/>
              </a:spcAft>
              <a:buClr>
                <a:srgbClr val="000000"/>
              </a:buClr>
              <a:buSzPts val="1200"/>
              <a:buFont typeface="Arial"/>
              <a:buNone/>
            </a:pPr>
            <a:endParaRPr sz="1200" b="0" i="0" u="none" strike="noStrike" cap="none">
              <a:solidFill>
                <a:schemeClr val="lt1"/>
              </a:solidFill>
              <a:latin typeface="Georgia"/>
              <a:ea typeface="Georgia"/>
              <a:cs typeface="Georgia"/>
              <a:sym typeface="Georgia"/>
            </a:endParaRPr>
          </a:p>
          <a:p>
            <a:pPr marL="0" marR="0" lvl="0" indent="0" algn="l" rtl="0">
              <a:lnSpc>
                <a:spcPct val="100000"/>
              </a:lnSpc>
              <a:spcBef>
                <a:spcPts val="0"/>
              </a:spcBef>
              <a:spcAft>
                <a:spcPts val="0"/>
              </a:spcAft>
              <a:buClr>
                <a:srgbClr val="000000"/>
              </a:buClr>
              <a:buSzPts val="1200"/>
              <a:buFont typeface="Arial"/>
              <a:buNone/>
            </a:pPr>
            <a:r>
              <a:rPr lang="en-US" sz="1200" b="0" i="0" u="none" strike="noStrike" cap="none">
                <a:solidFill>
                  <a:schemeClr val="lt1"/>
                </a:solidFill>
                <a:latin typeface="Georgia"/>
                <a:ea typeface="Georgia"/>
                <a:cs typeface="Georgia"/>
                <a:sym typeface="Georgia"/>
              </a:rPr>
              <a:t>Select the options that sound most appealing. </a:t>
            </a:r>
            <a:endParaRPr sz="1200" b="0" i="0" u="none" strike="noStrike" cap="none">
              <a:solidFill>
                <a:schemeClr val="lt1"/>
              </a:solidFill>
              <a:latin typeface="Georgia"/>
              <a:ea typeface="Georgia"/>
              <a:cs typeface="Georgia"/>
              <a:sym typeface="Georgia"/>
            </a:endParaRPr>
          </a:p>
          <a:p>
            <a:pPr marL="0" marR="0" lvl="0" indent="0" algn="l" rtl="0">
              <a:lnSpc>
                <a:spcPct val="100000"/>
              </a:lnSpc>
              <a:spcBef>
                <a:spcPts val="0"/>
              </a:spcBef>
              <a:spcAft>
                <a:spcPts val="0"/>
              </a:spcAft>
              <a:buClr>
                <a:srgbClr val="000000"/>
              </a:buClr>
              <a:buSzPts val="1200"/>
              <a:buFont typeface="Arial"/>
              <a:buNone/>
            </a:pPr>
            <a:endParaRPr sz="1200" b="0" i="0" u="none" strike="noStrike" cap="none">
              <a:solidFill>
                <a:schemeClr val="lt1"/>
              </a:solidFill>
              <a:latin typeface="Georgia"/>
              <a:ea typeface="Georgia"/>
              <a:cs typeface="Georgia"/>
              <a:sym typeface="Georgia"/>
            </a:endParaRPr>
          </a:p>
          <a:p>
            <a:pPr marL="0" marR="0" lvl="0" indent="0" algn="l" rtl="0">
              <a:lnSpc>
                <a:spcPct val="100000"/>
              </a:lnSpc>
              <a:spcBef>
                <a:spcPts val="0"/>
              </a:spcBef>
              <a:spcAft>
                <a:spcPts val="0"/>
              </a:spcAft>
              <a:buClr>
                <a:srgbClr val="000000"/>
              </a:buClr>
              <a:buSzPts val="1200"/>
              <a:buFont typeface="Arial"/>
              <a:buNone/>
            </a:pPr>
            <a:r>
              <a:rPr lang="en-US" sz="1200">
                <a:solidFill>
                  <a:schemeClr val="lt1"/>
                </a:solidFill>
                <a:latin typeface="Georgia"/>
                <a:ea typeface="Georgia"/>
                <a:cs typeface="Georgia"/>
                <a:sym typeface="Georgia"/>
              </a:rPr>
              <a:t>Select “</a:t>
            </a:r>
            <a:r>
              <a:rPr lang="en-US" sz="1200" i="1">
                <a:solidFill>
                  <a:schemeClr val="lt1"/>
                </a:solidFill>
                <a:latin typeface="Georgia"/>
                <a:ea typeface="Georgia"/>
                <a:cs typeface="Georgia"/>
                <a:sym typeface="Georgia"/>
              </a:rPr>
              <a:t>Find Occupations</a:t>
            </a:r>
            <a:r>
              <a:rPr lang="en-US" sz="1200">
                <a:solidFill>
                  <a:schemeClr val="lt1"/>
                </a:solidFill>
                <a:latin typeface="Georgia"/>
                <a:ea typeface="Georgia"/>
                <a:cs typeface="Georgia"/>
                <a:sym typeface="Georgia"/>
              </a:rPr>
              <a:t>” to r</a:t>
            </a:r>
            <a:r>
              <a:rPr lang="en-US" sz="1200" b="0" i="0" u="none" strike="noStrike" cap="none">
                <a:solidFill>
                  <a:schemeClr val="lt1"/>
                </a:solidFill>
                <a:latin typeface="Georgia"/>
                <a:ea typeface="Georgia"/>
                <a:cs typeface="Georgia"/>
                <a:sym typeface="Georgia"/>
              </a:rPr>
              <a:t>esearch occupations that match your results.</a:t>
            </a:r>
            <a:endParaRPr sz="1200" b="0" i="0" u="none" strike="noStrike" cap="none">
              <a:solidFill>
                <a:schemeClr val="lt1"/>
              </a:solidFill>
              <a:latin typeface="Georgia"/>
              <a:ea typeface="Georgia"/>
              <a:cs typeface="Georgia"/>
              <a:sym typeface="Georgia"/>
            </a:endParaRPr>
          </a:p>
        </p:txBody>
      </p:sp>
      <p:sp>
        <p:nvSpPr>
          <p:cNvPr id="96" name="Google Shape;96;p1"/>
          <p:cNvSpPr/>
          <p:nvPr/>
        </p:nvSpPr>
        <p:spPr>
          <a:xfrm>
            <a:off x="210300" y="743600"/>
            <a:ext cx="3897900" cy="369300"/>
          </a:xfrm>
          <a:prstGeom prst="rect">
            <a:avLst/>
          </a:prstGeom>
          <a:solidFill>
            <a:srgbClr val="475F97"/>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800"/>
              <a:buFont typeface="Arial"/>
              <a:buNone/>
            </a:pPr>
            <a:r>
              <a:rPr lang="en-US" sz="1900" b="1" i="0" u="none" strike="noStrike" cap="none">
                <a:solidFill>
                  <a:srgbClr val="FFFFFF"/>
                </a:solidFill>
                <a:latin typeface="Calibri"/>
                <a:ea typeface="Calibri"/>
                <a:cs typeface="Calibri"/>
                <a:sym typeface="Calibri"/>
              </a:rPr>
              <a:t>REALITY CHECK</a:t>
            </a:r>
            <a:endParaRPr sz="1500" b="0" i="0" u="none" strike="noStrike" cap="none">
              <a:solidFill>
                <a:srgbClr val="FFFFFF"/>
              </a:solidFill>
              <a:latin typeface="Arial"/>
              <a:ea typeface="Arial"/>
              <a:cs typeface="Arial"/>
              <a:sym typeface="Arial"/>
            </a:endParaRPr>
          </a:p>
        </p:txBody>
      </p:sp>
      <p:sp>
        <p:nvSpPr>
          <p:cNvPr id="97" name="Google Shape;97;p1"/>
          <p:cNvSpPr/>
          <p:nvPr/>
        </p:nvSpPr>
        <p:spPr>
          <a:xfrm>
            <a:off x="4325100" y="6495650"/>
            <a:ext cx="2667900" cy="3693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1300"/>
              <a:buFont typeface="Arial"/>
              <a:buNone/>
            </a:pPr>
            <a:r>
              <a:rPr lang="en-US" sz="1200" b="1" i="0" u="sng" strike="noStrike" cap="none">
                <a:solidFill>
                  <a:schemeClr val="lt1"/>
                </a:solidFill>
                <a:latin typeface="Georgia"/>
                <a:ea typeface="Georgia"/>
                <a:cs typeface="Georgia"/>
                <a:sym typeface="Georgia"/>
              </a:rPr>
              <a:t>RECOMMENDATIONS</a:t>
            </a:r>
            <a:endParaRPr sz="1200" b="0" i="0" u="sng" strike="noStrike" cap="none">
              <a:solidFill>
                <a:schemeClr val="lt1"/>
              </a:solidFill>
              <a:latin typeface="Georgia"/>
              <a:ea typeface="Georgia"/>
              <a:cs typeface="Georgia"/>
              <a:sym typeface="Georgia"/>
            </a:endParaRPr>
          </a:p>
        </p:txBody>
      </p:sp>
      <p:sp>
        <p:nvSpPr>
          <p:cNvPr id="98" name="Google Shape;98;p1"/>
          <p:cNvSpPr txBox="1"/>
          <p:nvPr/>
        </p:nvSpPr>
        <p:spPr>
          <a:xfrm>
            <a:off x="4389300" y="6641500"/>
            <a:ext cx="2539500" cy="1877700"/>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sz="1100" b="0" i="0" u="none" strike="noStrike" cap="none">
                <a:solidFill>
                  <a:schemeClr val="lt1"/>
                </a:solidFill>
                <a:latin typeface="Georgia"/>
                <a:ea typeface="Georgia"/>
                <a:cs typeface="Georgia"/>
                <a:sym typeface="Georgia"/>
              </a:rPr>
              <a:t>*It is recommended that the teacher goes through this activity as a class and briefly talk through each section to ensure students understand each budget item.</a:t>
            </a:r>
            <a:endParaRPr sz="1100" b="0" i="0" u="none" strike="noStrike" cap="none">
              <a:solidFill>
                <a:schemeClr val="lt1"/>
              </a:solidFill>
              <a:latin typeface="Georgia"/>
              <a:ea typeface="Georgia"/>
              <a:cs typeface="Georgia"/>
              <a:sym typeface="Georgia"/>
            </a:endParaRPr>
          </a:p>
          <a:p>
            <a:pPr marL="0" marR="0" lvl="0" indent="0" algn="l" rtl="0">
              <a:lnSpc>
                <a:spcPct val="100000"/>
              </a:lnSpc>
              <a:spcBef>
                <a:spcPts val="0"/>
              </a:spcBef>
              <a:spcAft>
                <a:spcPts val="0"/>
              </a:spcAft>
              <a:buClr>
                <a:srgbClr val="000000"/>
              </a:buClr>
              <a:buSzPts val="1200"/>
              <a:buFont typeface="Arial"/>
              <a:buNone/>
            </a:pPr>
            <a:endParaRPr sz="1100" b="0" i="0" u="none" strike="noStrike" cap="none">
              <a:solidFill>
                <a:schemeClr val="lt1"/>
              </a:solidFill>
              <a:latin typeface="Georgia"/>
              <a:ea typeface="Georgia"/>
              <a:cs typeface="Georgia"/>
              <a:sym typeface="Georgia"/>
            </a:endParaRPr>
          </a:p>
          <a:p>
            <a:pPr marL="0" marR="0" lvl="0" indent="0" algn="l" rtl="0">
              <a:lnSpc>
                <a:spcPct val="100000"/>
              </a:lnSpc>
              <a:spcBef>
                <a:spcPts val="0"/>
              </a:spcBef>
              <a:spcAft>
                <a:spcPts val="0"/>
              </a:spcAft>
              <a:buClr>
                <a:srgbClr val="000000"/>
              </a:buClr>
              <a:buSzPts val="1200"/>
              <a:buFont typeface="Arial"/>
              <a:buNone/>
            </a:pPr>
            <a:r>
              <a:rPr lang="en-US" sz="1100" b="0" i="0" u="none" strike="noStrike" cap="none">
                <a:solidFill>
                  <a:schemeClr val="lt1"/>
                </a:solidFill>
                <a:latin typeface="Georgia"/>
                <a:ea typeface="Georgia"/>
                <a:cs typeface="Georgia"/>
                <a:sym typeface="Georgia"/>
              </a:rPr>
              <a:t>*Remind students this is thoughts for the future so be open to selecting options they may not currently consider.</a:t>
            </a:r>
            <a:endParaRPr sz="1200" b="0" i="0" u="none" strike="noStrike" cap="none">
              <a:solidFill>
                <a:schemeClr val="lt1"/>
              </a:solidFill>
              <a:latin typeface="Georgia"/>
              <a:ea typeface="Georgia"/>
              <a:cs typeface="Georgia"/>
              <a:sym typeface="Georgia"/>
            </a:endParaRPr>
          </a:p>
        </p:txBody>
      </p:sp>
      <p:grpSp>
        <p:nvGrpSpPr>
          <p:cNvPr id="99" name="Google Shape;99;p1"/>
          <p:cNvGrpSpPr/>
          <p:nvPr/>
        </p:nvGrpSpPr>
        <p:grpSpPr>
          <a:xfrm>
            <a:off x="5040263" y="8529888"/>
            <a:ext cx="1473675" cy="461700"/>
            <a:chOff x="2828150" y="190363"/>
            <a:chExt cx="1473675" cy="461700"/>
          </a:xfrm>
        </p:grpSpPr>
        <p:pic>
          <p:nvPicPr>
            <p:cNvPr id="100" name="Google Shape;100;p1"/>
            <p:cNvPicPr preferRelativeResize="0"/>
            <p:nvPr/>
          </p:nvPicPr>
          <p:blipFill>
            <a:blip r:embed="rId5">
              <a:alphaModFix/>
            </a:blip>
            <a:stretch>
              <a:fillRect/>
            </a:stretch>
          </p:blipFill>
          <p:spPr>
            <a:xfrm>
              <a:off x="3657050" y="323996"/>
              <a:ext cx="644775" cy="194417"/>
            </a:xfrm>
            <a:prstGeom prst="rect">
              <a:avLst/>
            </a:prstGeom>
            <a:noFill/>
            <a:ln>
              <a:noFill/>
            </a:ln>
          </p:spPr>
        </p:pic>
        <p:sp>
          <p:nvSpPr>
            <p:cNvPr id="101" name="Google Shape;101;p1"/>
            <p:cNvSpPr txBox="1"/>
            <p:nvPr/>
          </p:nvSpPr>
          <p:spPr>
            <a:xfrm>
              <a:off x="2828150" y="190363"/>
              <a:ext cx="828900"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900">
                  <a:solidFill>
                    <a:srgbClr val="FFFFFF"/>
                  </a:solidFill>
                  <a:latin typeface="Calibri"/>
                  <a:ea typeface="Calibri"/>
                  <a:cs typeface="Calibri"/>
                  <a:sym typeface="Calibri"/>
                </a:rPr>
                <a:t>Sign in and save results:</a:t>
              </a:r>
              <a:endParaRPr sz="900">
                <a:solidFill>
                  <a:srgbClr val="FFFFFF"/>
                </a:solidFill>
                <a:latin typeface="Calibri"/>
                <a:ea typeface="Calibri"/>
                <a:cs typeface="Calibri"/>
                <a:sym typeface="Calibri"/>
              </a:endParaRPr>
            </a:p>
          </p:txBody>
        </p:sp>
      </p:gr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454</Words>
  <Application>Microsoft Office PowerPoint</Application>
  <PresentationFormat>Custom</PresentationFormat>
  <Paragraphs>49</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Georgia</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Jennifer Yandle</dc:creator>
  <cp:lastModifiedBy>Vaughn, Jamie</cp:lastModifiedBy>
  <cp:revision>3</cp:revision>
  <dcterms:created xsi:type="dcterms:W3CDTF">2021-07-05T18:56:43Z</dcterms:created>
  <dcterms:modified xsi:type="dcterms:W3CDTF">2021-09-01T14:00:18Z</dcterms:modified>
</cp:coreProperties>
</file>