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7315200" cy="96012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6" roundtripDataSignature="AMtx7mhr+DN2fawQzTdGd5nQJI9nMBdPd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301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notesMaster" Target="notesMasters/notesMaster1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customschemas.google.com/relationships/presentationmetadata" Target="metadata"/><Relationship Id="rId10" Type="http://schemas.openxmlformats.org/officeDocument/2006/relationships/tableStyles" Target="tableStyles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22488" y="685800"/>
            <a:ext cx="26130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>
            <a:spLocks noGrp="1"/>
          </p:cNvSpPr>
          <p:nvPr>
            <p:ph type="ctrTitle"/>
          </p:nvPr>
        </p:nvSpPr>
        <p:spPr>
          <a:xfrm>
            <a:off x="548640" y="1571308"/>
            <a:ext cx="6217920" cy="3342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  <a:defRPr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3"/>
          <p:cNvSpPr txBox="1">
            <a:spLocks noGrp="1"/>
          </p:cNvSpPr>
          <p:nvPr>
            <p:ph type="subTitle" idx="1"/>
          </p:nvPr>
        </p:nvSpPr>
        <p:spPr>
          <a:xfrm>
            <a:off x="914400" y="5042853"/>
            <a:ext cx="5486400" cy="23180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920"/>
              <a:buNone/>
              <a:defRPr sz="1920"/>
            </a:lvl1pPr>
            <a:lvl2pPr lvl="1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2pPr>
            <a:lvl3pPr lvl="2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40"/>
              <a:buNone/>
              <a:defRPr sz="1440"/>
            </a:lvl3pPr>
            <a:lvl4pPr lvl="3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80"/>
              <a:buNone/>
              <a:defRPr sz="1280"/>
            </a:lvl4pPr>
            <a:lvl5pPr lvl="4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80"/>
              <a:buNone/>
              <a:defRPr sz="1280"/>
            </a:lvl5pPr>
            <a:lvl6pPr lvl="5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80"/>
              <a:buNone/>
              <a:defRPr sz="1280"/>
            </a:lvl6pPr>
            <a:lvl7pPr lvl="6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80"/>
              <a:buNone/>
              <a:defRPr sz="1280"/>
            </a:lvl7pPr>
            <a:lvl8pPr lvl="7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80"/>
              <a:buNone/>
              <a:defRPr sz="1280"/>
            </a:lvl8pPr>
            <a:lvl9pPr lvl="8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80"/>
              <a:buNone/>
              <a:defRPr sz="1280"/>
            </a:lvl9pPr>
          </a:lstStyle>
          <a:p>
            <a:endParaRPr/>
          </a:p>
        </p:txBody>
      </p:sp>
      <p:sp>
        <p:nvSpPr>
          <p:cNvPr id="14" name="Google Shape;14;p3"/>
          <p:cNvSpPr txBox="1">
            <a:spLocks noGrp="1"/>
          </p:cNvSpPr>
          <p:nvPr>
            <p:ph type="dt" idx="10"/>
          </p:nvPr>
        </p:nvSpPr>
        <p:spPr>
          <a:xfrm>
            <a:off x="502920" y="8898892"/>
            <a:ext cx="1645920" cy="511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ftr" idx="11"/>
          </p:nvPr>
        </p:nvSpPr>
        <p:spPr>
          <a:xfrm>
            <a:off x="2423160" y="8898892"/>
            <a:ext cx="2468880" cy="511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3"/>
          <p:cNvSpPr txBox="1">
            <a:spLocks noGrp="1"/>
          </p:cNvSpPr>
          <p:nvPr>
            <p:ph type="sldNum" idx="12"/>
          </p:nvPr>
        </p:nvSpPr>
        <p:spPr>
          <a:xfrm>
            <a:off x="5166360" y="8898892"/>
            <a:ext cx="1645920" cy="511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2"/>
          <p:cNvSpPr txBox="1">
            <a:spLocks noGrp="1"/>
          </p:cNvSpPr>
          <p:nvPr>
            <p:ph type="title"/>
          </p:nvPr>
        </p:nvSpPr>
        <p:spPr>
          <a:xfrm>
            <a:off x="502920" y="511177"/>
            <a:ext cx="6309360" cy="1855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2"/>
          <p:cNvSpPr txBox="1">
            <a:spLocks noGrp="1"/>
          </p:cNvSpPr>
          <p:nvPr>
            <p:ph type="body" idx="1"/>
          </p:nvPr>
        </p:nvSpPr>
        <p:spPr>
          <a:xfrm rot="5400000">
            <a:off x="611663" y="2447131"/>
            <a:ext cx="6091873" cy="63093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2"/>
          <p:cNvSpPr txBox="1">
            <a:spLocks noGrp="1"/>
          </p:cNvSpPr>
          <p:nvPr>
            <p:ph type="dt" idx="10"/>
          </p:nvPr>
        </p:nvSpPr>
        <p:spPr>
          <a:xfrm>
            <a:off x="502920" y="8898892"/>
            <a:ext cx="1645920" cy="511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2"/>
          <p:cNvSpPr txBox="1">
            <a:spLocks noGrp="1"/>
          </p:cNvSpPr>
          <p:nvPr>
            <p:ph type="ftr" idx="11"/>
          </p:nvPr>
        </p:nvSpPr>
        <p:spPr>
          <a:xfrm>
            <a:off x="2423160" y="8898892"/>
            <a:ext cx="2468880" cy="511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2"/>
          <p:cNvSpPr txBox="1">
            <a:spLocks noGrp="1"/>
          </p:cNvSpPr>
          <p:nvPr>
            <p:ph type="sldNum" idx="12"/>
          </p:nvPr>
        </p:nvSpPr>
        <p:spPr>
          <a:xfrm>
            <a:off x="5166360" y="8898892"/>
            <a:ext cx="1645920" cy="511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3"/>
          <p:cNvSpPr txBox="1">
            <a:spLocks noGrp="1"/>
          </p:cNvSpPr>
          <p:nvPr>
            <p:ph type="title"/>
          </p:nvPr>
        </p:nvSpPr>
        <p:spPr>
          <a:xfrm rot="5400000">
            <a:off x="1955323" y="3790792"/>
            <a:ext cx="8136573" cy="15773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3"/>
          <p:cNvSpPr txBox="1">
            <a:spLocks noGrp="1"/>
          </p:cNvSpPr>
          <p:nvPr>
            <p:ph type="body" idx="1"/>
          </p:nvPr>
        </p:nvSpPr>
        <p:spPr>
          <a:xfrm rot="5400000">
            <a:off x="-1245077" y="2259172"/>
            <a:ext cx="8136573" cy="46405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3"/>
          <p:cNvSpPr txBox="1">
            <a:spLocks noGrp="1"/>
          </p:cNvSpPr>
          <p:nvPr>
            <p:ph type="dt" idx="10"/>
          </p:nvPr>
        </p:nvSpPr>
        <p:spPr>
          <a:xfrm>
            <a:off x="502920" y="8898892"/>
            <a:ext cx="1645920" cy="511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3"/>
          <p:cNvSpPr txBox="1">
            <a:spLocks noGrp="1"/>
          </p:cNvSpPr>
          <p:nvPr>
            <p:ph type="ftr" idx="11"/>
          </p:nvPr>
        </p:nvSpPr>
        <p:spPr>
          <a:xfrm>
            <a:off x="2423160" y="8898892"/>
            <a:ext cx="2468880" cy="511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3"/>
          <p:cNvSpPr txBox="1">
            <a:spLocks noGrp="1"/>
          </p:cNvSpPr>
          <p:nvPr>
            <p:ph type="sldNum" idx="12"/>
          </p:nvPr>
        </p:nvSpPr>
        <p:spPr>
          <a:xfrm>
            <a:off x="5166360" y="8898892"/>
            <a:ext cx="1645920" cy="511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>
            <a:spLocks noGrp="1"/>
          </p:cNvSpPr>
          <p:nvPr>
            <p:ph type="title"/>
          </p:nvPr>
        </p:nvSpPr>
        <p:spPr>
          <a:xfrm>
            <a:off x="502920" y="511177"/>
            <a:ext cx="6309360" cy="1855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body" idx="1"/>
          </p:nvPr>
        </p:nvSpPr>
        <p:spPr>
          <a:xfrm>
            <a:off x="502920" y="2555875"/>
            <a:ext cx="6309360" cy="60918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" name="Google Shape;20;p4"/>
          <p:cNvSpPr txBox="1">
            <a:spLocks noGrp="1"/>
          </p:cNvSpPr>
          <p:nvPr>
            <p:ph type="dt" idx="10"/>
          </p:nvPr>
        </p:nvSpPr>
        <p:spPr>
          <a:xfrm>
            <a:off x="502920" y="8898892"/>
            <a:ext cx="1645920" cy="511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4"/>
          <p:cNvSpPr txBox="1">
            <a:spLocks noGrp="1"/>
          </p:cNvSpPr>
          <p:nvPr>
            <p:ph type="ftr" idx="11"/>
          </p:nvPr>
        </p:nvSpPr>
        <p:spPr>
          <a:xfrm>
            <a:off x="2423160" y="8898892"/>
            <a:ext cx="2468880" cy="511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sldNum" idx="12"/>
          </p:nvPr>
        </p:nvSpPr>
        <p:spPr>
          <a:xfrm>
            <a:off x="5166360" y="8898892"/>
            <a:ext cx="1645920" cy="511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>
            <a:spLocks noGrp="1"/>
          </p:cNvSpPr>
          <p:nvPr>
            <p:ph type="title"/>
          </p:nvPr>
        </p:nvSpPr>
        <p:spPr>
          <a:xfrm>
            <a:off x="499110" y="2393635"/>
            <a:ext cx="6309360" cy="39938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  <a:defRPr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5"/>
          <p:cNvSpPr txBox="1">
            <a:spLocks noGrp="1"/>
          </p:cNvSpPr>
          <p:nvPr>
            <p:ph type="body" idx="1"/>
          </p:nvPr>
        </p:nvSpPr>
        <p:spPr>
          <a:xfrm>
            <a:off x="499110" y="6425250"/>
            <a:ext cx="6309360" cy="21002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920"/>
              <a:buNone/>
              <a:defRPr sz="1920"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440"/>
              <a:buNone/>
              <a:defRPr sz="144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80"/>
              <a:buNone/>
              <a:defRPr sz="128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80"/>
              <a:buNone/>
              <a:defRPr sz="128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80"/>
              <a:buNone/>
              <a:defRPr sz="128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80"/>
              <a:buNone/>
              <a:defRPr sz="128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80"/>
              <a:buNone/>
              <a:defRPr sz="128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80"/>
              <a:buNone/>
              <a:defRPr sz="128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5"/>
          <p:cNvSpPr txBox="1">
            <a:spLocks noGrp="1"/>
          </p:cNvSpPr>
          <p:nvPr>
            <p:ph type="dt" idx="10"/>
          </p:nvPr>
        </p:nvSpPr>
        <p:spPr>
          <a:xfrm>
            <a:off x="502920" y="8898892"/>
            <a:ext cx="1645920" cy="511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ftr" idx="11"/>
          </p:nvPr>
        </p:nvSpPr>
        <p:spPr>
          <a:xfrm>
            <a:off x="2423160" y="8898892"/>
            <a:ext cx="2468880" cy="511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sldNum" idx="12"/>
          </p:nvPr>
        </p:nvSpPr>
        <p:spPr>
          <a:xfrm>
            <a:off x="5166360" y="8898892"/>
            <a:ext cx="1645920" cy="511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>
            <a:spLocks noGrp="1"/>
          </p:cNvSpPr>
          <p:nvPr>
            <p:ph type="title"/>
          </p:nvPr>
        </p:nvSpPr>
        <p:spPr>
          <a:xfrm>
            <a:off x="502920" y="511177"/>
            <a:ext cx="6309360" cy="1855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6"/>
          <p:cNvSpPr txBox="1">
            <a:spLocks noGrp="1"/>
          </p:cNvSpPr>
          <p:nvPr>
            <p:ph type="body" idx="1"/>
          </p:nvPr>
        </p:nvSpPr>
        <p:spPr>
          <a:xfrm>
            <a:off x="502920" y="2555875"/>
            <a:ext cx="3108960" cy="60918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2" name="Google Shape;32;p6"/>
          <p:cNvSpPr txBox="1">
            <a:spLocks noGrp="1"/>
          </p:cNvSpPr>
          <p:nvPr>
            <p:ph type="body" idx="2"/>
          </p:nvPr>
        </p:nvSpPr>
        <p:spPr>
          <a:xfrm>
            <a:off x="3703320" y="2555875"/>
            <a:ext cx="3108960" cy="60918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6"/>
          <p:cNvSpPr txBox="1">
            <a:spLocks noGrp="1"/>
          </p:cNvSpPr>
          <p:nvPr>
            <p:ph type="dt" idx="10"/>
          </p:nvPr>
        </p:nvSpPr>
        <p:spPr>
          <a:xfrm>
            <a:off x="502920" y="8898892"/>
            <a:ext cx="1645920" cy="511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6"/>
          <p:cNvSpPr txBox="1">
            <a:spLocks noGrp="1"/>
          </p:cNvSpPr>
          <p:nvPr>
            <p:ph type="ftr" idx="11"/>
          </p:nvPr>
        </p:nvSpPr>
        <p:spPr>
          <a:xfrm>
            <a:off x="2423160" y="8898892"/>
            <a:ext cx="2468880" cy="511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sldNum" idx="12"/>
          </p:nvPr>
        </p:nvSpPr>
        <p:spPr>
          <a:xfrm>
            <a:off x="5166360" y="8898892"/>
            <a:ext cx="1645920" cy="511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 txBox="1">
            <a:spLocks noGrp="1"/>
          </p:cNvSpPr>
          <p:nvPr>
            <p:ph type="title"/>
          </p:nvPr>
        </p:nvSpPr>
        <p:spPr>
          <a:xfrm>
            <a:off x="503873" y="511177"/>
            <a:ext cx="6309360" cy="1855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7"/>
          <p:cNvSpPr txBox="1">
            <a:spLocks noGrp="1"/>
          </p:cNvSpPr>
          <p:nvPr>
            <p:ph type="body" idx="1"/>
          </p:nvPr>
        </p:nvSpPr>
        <p:spPr>
          <a:xfrm>
            <a:off x="503874" y="2353628"/>
            <a:ext cx="3094672" cy="11534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920"/>
              <a:buNone/>
              <a:defRPr sz="1920" b="1"/>
            </a:lvl1pPr>
            <a:lvl2pPr marL="914400" lvl="1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2pPr>
            <a:lvl3pPr marL="1371600" lvl="2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40"/>
              <a:buNone/>
              <a:defRPr sz="1440" b="1"/>
            </a:lvl3pPr>
            <a:lvl4pPr marL="1828800" lvl="3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80"/>
              <a:buNone/>
              <a:defRPr sz="1280" b="1"/>
            </a:lvl4pPr>
            <a:lvl5pPr marL="2286000" lvl="4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80"/>
              <a:buNone/>
              <a:defRPr sz="1280" b="1"/>
            </a:lvl5pPr>
            <a:lvl6pPr marL="2743200" lvl="5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80"/>
              <a:buNone/>
              <a:defRPr sz="1280" b="1"/>
            </a:lvl6pPr>
            <a:lvl7pPr marL="3200400" lvl="6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80"/>
              <a:buNone/>
              <a:defRPr sz="1280" b="1"/>
            </a:lvl7pPr>
            <a:lvl8pPr marL="3657600" lvl="7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80"/>
              <a:buNone/>
              <a:defRPr sz="1280" b="1"/>
            </a:lvl8pPr>
            <a:lvl9pPr marL="4114800" lvl="8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80"/>
              <a:buNone/>
              <a:defRPr sz="1280" b="1"/>
            </a:lvl9pPr>
          </a:lstStyle>
          <a:p>
            <a:endParaRPr/>
          </a:p>
        </p:txBody>
      </p:sp>
      <p:sp>
        <p:nvSpPr>
          <p:cNvPr id="39" name="Google Shape;39;p7"/>
          <p:cNvSpPr txBox="1">
            <a:spLocks noGrp="1"/>
          </p:cNvSpPr>
          <p:nvPr>
            <p:ph type="body" idx="2"/>
          </p:nvPr>
        </p:nvSpPr>
        <p:spPr>
          <a:xfrm>
            <a:off x="503874" y="3507105"/>
            <a:ext cx="3094672" cy="51584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7"/>
          <p:cNvSpPr txBox="1">
            <a:spLocks noGrp="1"/>
          </p:cNvSpPr>
          <p:nvPr>
            <p:ph type="body" idx="3"/>
          </p:nvPr>
        </p:nvSpPr>
        <p:spPr>
          <a:xfrm>
            <a:off x="3703320" y="2353628"/>
            <a:ext cx="3109913" cy="11534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920"/>
              <a:buNone/>
              <a:defRPr sz="1920" b="1"/>
            </a:lvl1pPr>
            <a:lvl2pPr marL="914400" lvl="1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2pPr>
            <a:lvl3pPr marL="1371600" lvl="2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40"/>
              <a:buNone/>
              <a:defRPr sz="1440" b="1"/>
            </a:lvl3pPr>
            <a:lvl4pPr marL="1828800" lvl="3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80"/>
              <a:buNone/>
              <a:defRPr sz="1280" b="1"/>
            </a:lvl4pPr>
            <a:lvl5pPr marL="2286000" lvl="4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80"/>
              <a:buNone/>
              <a:defRPr sz="1280" b="1"/>
            </a:lvl5pPr>
            <a:lvl6pPr marL="2743200" lvl="5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80"/>
              <a:buNone/>
              <a:defRPr sz="1280" b="1"/>
            </a:lvl6pPr>
            <a:lvl7pPr marL="3200400" lvl="6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80"/>
              <a:buNone/>
              <a:defRPr sz="1280" b="1"/>
            </a:lvl7pPr>
            <a:lvl8pPr marL="3657600" lvl="7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80"/>
              <a:buNone/>
              <a:defRPr sz="1280" b="1"/>
            </a:lvl8pPr>
            <a:lvl9pPr marL="4114800" lvl="8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80"/>
              <a:buNone/>
              <a:defRPr sz="1280" b="1"/>
            </a:lvl9pPr>
          </a:lstStyle>
          <a:p>
            <a:endParaRPr/>
          </a:p>
        </p:txBody>
      </p:sp>
      <p:sp>
        <p:nvSpPr>
          <p:cNvPr id="41" name="Google Shape;41;p7"/>
          <p:cNvSpPr txBox="1">
            <a:spLocks noGrp="1"/>
          </p:cNvSpPr>
          <p:nvPr>
            <p:ph type="body" idx="4"/>
          </p:nvPr>
        </p:nvSpPr>
        <p:spPr>
          <a:xfrm>
            <a:off x="3703320" y="3507105"/>
            <a:ext cx="3109913" cy="51584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7"/>
          <p:cNvSpPr txBox="1">
            <a:spLocks noGrp="1"/>
          </p:cNvSpPr>
          <p:nvPr>
            <p:ph type="dt" idx="10"/>
          </p:nvPr>
        </p:nvSpPr>
        <p:spPr>
          <a:xfrm>
            <a:off x="502920" y="8898892"/>
            <a:ext cx="1645920" cy="511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ftr" idx="11"/>
          </p:nvPr>
        </p:nvSpPr>
        <p:spPr>
          <a:xfrm>
            <a:off x="2423160" y="8898892"/>
            <a:ext cx="2468880" cy="511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sldNum" idx="12"/>
          </p:nvPr>
        </p:nvSpPr>
        <p:spPr>
          <a:xfrm>
            <a:off x="5166360" y="8898892"/>
            <a:ext cx="1645920" cy="511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8"/>
          <p:cNvSpPr txBox="1">
            <a:spLocks noGrp="1"/>
          </p:cNvSpPr>
          <p:nvPr>
            <p:ph type="title"/>
          </p:nvPr>
        </p:nvSpPr>
        <p:spPr>
          <a:xfrm>
            <a:off x="502920" y="511177"/>
            <a:ext cx="6309360" cy="1855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8"/>
          <p:cNvSpPr txBox="1">
            <a:spLocks noGrp="1"/>
          </p:cNvSpPr>
          <p:nvPr>
            <p:ph type="dt" idx="10"/>
          </p:nvPr>
        </p:nvSpPr>
        <p:spPr>
          <a:xfrm>
            <a:off x="502920" y="8898892"/>
            <a:ext cx="1645920" cy="511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8"/>
          <p:cNvSpPr txBox="1">
            <a:spLocks noGrp="1"/>
          </p:cNvSpPr>
          <p:nvPr>
            <p:ph type="ftr" idx="11"/>
          </p:nvPr>
        </p:nvSpPr>
        <p:spPr>
          <a:xfrm>
            <a:off x="2423160" y="8898892"/>
            <a:ext cx="2468880" cy="511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8"/>
          <p:cNvSpPr txBox="1">
            <a:spLocks noGrp="1"/>
          </p:cNvSpPr>
          <p:nvPr>
            <p:ph type="sldNum" idx="12"/>
          </p:nvPr>
        </p:nvSpPr>
        <p:spPr>
          <a:xfrm>
            <a:off x="5166360" y="8898892"/>
            <a:ext cx="1645920" cy="511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9"/>
          <p:cNvSpPr txBox="1">
            <a:spLocks noGrp="1"/>
          </p:cNvSpPr>
          <p:nvPr>
            <p:ph type="dt" idx="10"/>
          </p:nvPr>
        </p:nvSpPr>
        <p:spPr>
          <a:xfrm>
            <a:off x="502920" y="8898892"/>
            <a:ext cx="1645920" cy="511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9"/>
          <p:cNvSpPr txBox="1">
            <a:spLocks noGrp="1"/>
          </p:cNvSpPr>
          <p:nvPr>
            <p:ph type="ftr" idx="11"/>
          </p:nvPr>
        </p:nvSpPr>
        <p:spPr>
          <a:xfrm>
            <a:off x="2423160" y="8898892"/>
            <a:ext cx="2468880" cy="511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9"/>
          <p:cNvSpPr txBox="1">
            <a:spLocks noGrp="1"/>
          </p:cNvSpPr>
          <p:nvPr>
            <p:ph type="sldNum" idx="12"/>
          </p:nvPr>
        </p:nvSpPr>
        <p:spPr>
          <a:xfrm>
            <a:off x="5166360" y="8898892"/>
            <a:ext cx="1645920" cy="511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0"/>
          <p:cNvSpPr txBox="1">
            <a:spLocks noGrp="1"/>
          </p:cNvSpPr>
          <p:nvPr>
            <p:ph type="title"/>
          </p:nvPr>
        </p:nvSpPr>
        <p:spPr>
          <a:xfrm>
            <a:off x="503873" y="640080"/>
            <a:ext cx="2359342" cy="2240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60"/>
              <a:buFont typeface="Arial"/>
              <a:buNone/>
              <a:defRPr sz="256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0"/>
          <p:cNvSpPr txBox="1">
            <a:spLocks noGrp="1"/>
          </p:cNvSpPr>
          <p:nvPr>
            <p:ph type="body" idx="1"/>
          </p:nvPr>
        </p:nvSpPr>
        <p:spPr>
          <a:xfrm>
            <a:off x="3109913" y="1382397"/>
            <a:ext cx="3703320" cy="6823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9116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560"/>
              <a:buChar char="•"/>
              <a:defRPr sz="2560"/>
            </a:lvl1pPr>
            <a:lvl2pPr marL="914400" lvl="1" indent="-37084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240"/>
              <a:buChar char="•"/>
              <a:defRPr sz="2240"/>
            </a:lvl2pPr>
            <a:lvl3pPr marL="1371600" lvl="2" indent="-350519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920"/>
              <a:buChar char="•"/>
              <a:defRPr sz="1920"/>
            </a:lvl3pPr>
            <a:lvl4pPr marL="1828800" lvl="3" indent="-330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4pPr>
            <a:lvl5pPr marL="2286000" lvl="4" indent="-330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5pPr>
            <a:lvl6pPr marL="2743200" lvl="5" indent="-330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57" name="Google Shape;57;p10"/>
          <p:cNvSpPr txBox="1">
            <a:spLocks noGrp="1"/>
          </p:cNvSpPr>
          <p:nvPr>
            <p:ph type="body" idx="2"/>
          </p:nvPr>
        </p:nvSpPr>
        <p:spPr>
          <a:xfrm>
            <a:off x="503873" y="2880360"/>
            <a:ext cx="2359342" cy="53362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280"/>
              <a:buNone/>
              <a:defRPr sz="1280"/>
            </a:lvl1pPr>
            <a:lvl2pPr marL="914400" lvl="1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20"/>
              <a:buNone/>
              <a:defRPr sz="1120"/>
            </a:lvl2pPr>
            <a:lvl3pPr marL="1371600" lvl="2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960"/>
              <a:buNone/>
              <a:defRPr sz="960"/>
            </a:lvl3pPr>
            <a:lvl4pPr marL="1828800" lvl="3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4pPr>
            <a:lvl5pPr marL="2286000" lvl="4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5pPr>
            <a:lvl6pPr marL="2743200" lvl="5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6pPr>
            <a:lvl7pPr marL="3200400" lvl="6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7pPr>
            <a:lvl8pPr marL="3657600" lvl="7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8pPr>
            <a:lvl9pPr marL="4114800" lvl="8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9pPr>
          </a:lstStyle>
          <a:p>
            <a:endParaRPr/>
          </a:p>
        </p:txBody>
      </p:sp>
      <p:sp>
        <p:nvSpPr>
          <p:cNvPr id="58" name="Google Shape;58;p10"/>
          <p:cNvSpPr txBox="1">
            <a:spLocks noGrp="1"/>
          </p:cNvSpPr>
          <p:nvPr>
            <p:ph type="dt" idx="10"/>
          </p:nvPr>
        </p:nvSpPr>
        <p:spPr>
          <a:xfrm>
            <a:off x="502920" y="8898892"/>
            <a:ext cx="1645920" cy="511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0"/>
          <p:cNvSpPr txBox="1">
            <a:spLocks noGrp="1"/>
          </p:cNvSpPr>
          <p:nvPr>
            <p:ph type="ftr" idx="11"/>
          </p:nvPr>
        </p:nvSpPr>
        <p:spPr>
          <a:xfrm>
            <a:off x="2423160" y="8898892"/>
            <a:ext cx="2468880" cy="511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0"/>
          <p:cNvSpPr txBox="1">
            <a:spLocks noGrp="1"/>
          </p:cNvSpPr>
          <p:nvPr>
            <p:ph type="sldNum" idx="12"/>
          </p:nvPr>
        </p:nvSpPr>
        <p:spPr>
          <a:xfrm>
            <a:off x="5166360" y="8898892"/>
            <a:ext cx="1645920" cy="511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1"/>
          <p:cNvSpPr txBox="1">
            <a:spLocks noGrp="1"/>
          </p:cNvSpPr>
          <p:nvPr>
            <p:ph type="title"/>
          </p:nvPr>
        </p:nvSpPr>
        <p:spPr>
          <a:xfrm>
            <a:off x="503873" y="640080"/>
            <a:ext cx="2359342" cy="2240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60"/>
              <a:buFont typeface="Arial"/>
              <a:buNone/>
              <a:defRPr sz="256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1"/>
          <p:cNvSpPr>
            <a:spLocks noGrp="1"/>
          </p:cNvSpPr>
          <p:nvPr>
            <p:ph type="pic" idx="2"/>
          </p:nvPr>
        </p:nvSpPr>
        <p:spPr>
          <a:xfrm>
            <a:off x="3109913" y="1382397"/>
            <a:ext cx="3703320" cy="6823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560"/>
              <a:buFont typeface="Arial"/>
              <a:buNone/>
              <a:defRPr sz="256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240"/>
              <a:buFont typeface="Arial"/>
              <a:buNone/>
              <a:defRPr sz="224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920"/>
              <a:buFont typeface="Arial"/>
              <a:buNone/>
              <a:defRPr sz="192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4" name="Google Shape;64;p11"/>
          <p:cNvSpPr txBox="1">
            <a:spLocks noGrp="1"/>
          </p:cNvSpPr>
          <p:nvPr>
            <p:ph type="body" idx="1"/>
          </p:nvPr>
        </p:nvSpPr>
        <p:spPr>
          <a:xfrm>
            <a:off x="503873" y="2880360"/>
            <a:ext cx="2359342" cy="53362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280"/>
              <a:buNone/>
              <a:defRPr sz="1280"/>
            </a:lvl1pPr>
            <a:lvl2pPr marL="914400" lvl="1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20"/>
              <a:buNone/>
              <a:defRPr sz="1120"/>
            </a:lvl2pPr>
            <a:lvl3pPr marL="1371600" lvl="2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960"/>
              <a:buNone/>
              <a:defRPr sz="960"/>
            </a:lvl3pPr>
            <a:lvl4pPr marL="1828800" lvl="3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4pPr>
            <a:lvl5pPr marL="2286000" lvl="4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5pPr>
            <a:lvl6pPr marL="2743200" lvl="5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6pPr>
            <a:lvl7pPr marL="3200400" lvl="6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7pPr>
            <a:lvl8pPr marL="3657600" lvl="7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8pPr>
            <a:lvl9pPr marL="4114800" lvl="8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9pPr>
          </a:lstStyle>
          <a:p>
            <a:endParaRPr/>
          </a:p>
        </p:txBody>
      </p:sp>
      <p:sp>
        <p:nvSpPr>
          <p:cNvPr id="65" name="Google Shape;65;p11"/>
          <p:cNvSpPr txBox="1">
            <a:spLocks noGrp="1"/>
          </p:cNvSpPr>
          <p:nvPr>
            <p:ph type="dt" idx="10"/>
          </p:nvPr>
        </p:nvSpPr>
        <p:spPr>
          <a:xfrm>
            <a:off x="502920" y="8898892"/>
            <a:ext cx="1645920" cy="511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1"/>
          <p:cNvSpPr txBox="1">
            <a:spLocks noGrp="1"/>
          </p:cNvSpPr>
          <p:nvPr>
            <p:ph type="ftr" idx="11"/>
          </p:nvPr>
        </p:nvSpPr>
        <p:spPr>
          <a:xfrm>
            <a:off x="2423160" y="8898892"/>
            <a:ext cx="2468880" cy="511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1"/>
          <p:cNvSpPr txBox="1">
            <a:spLocks noGrp="1"/>
          </p:cNvSpPr>
          <p:nvPr>
            <p:ph type="sldNum" idx="12"/>
          </p:nvPr>
        </p:nvSpPr>
        <p:spPr>
          <a:xfrm>
            <a:off x="5166360" y="8898892"/>
            <a:ext cx="1645920" cy="511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3">
            <a:alphaModFix/>
          </a:blip>
          <a:stretch>
            <a:fillRect/>
          </a:stretch>
        </a:blip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>
            <a:spLocks noGrp="1"/>
          </p:cNvSpPr>
          <p:nvPr>
            <p:ph type="title"/>
          </p:nvPr>
        </p:nvSpPr>
        <p:spPr>
          <a:xfrm>
            <a:off x="502920" y="511177"/>
            <a:ext cx="6309360" cy="1855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20"/>
              <a:buFont typeface="Arial"/>
              <a:buNone/>
              <a:defRPr sz="352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2"/>
          <p:cNvSpPr txBox="1">
            <a:spLocks noGrp="1"/>
          </p:cNvSpPr>
          <p:nvPr>
            <p:ph type="body" idx="1"/>
          </p:nvPr>
        </p:nvSpPr>
        <p:spPr>
          <a:xfrm>
            <a:off x="502920" y="2555875"/>
            <a:ext cx="6309360" cy="60918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7084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240"/>
              <a:buFont typeface="Arial"/>
              <a:buChar char="•"/>
              <a:defRPr sz="224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50519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920"/>
              <a:buFont typeface="Arial"/>
              <a:buChar char="•"/>
              <a:defRPr sz="192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302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20039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40"/>
              <a:buFont typeface="Arial"/>
              <a:buChar char="•"/>
              <a:defRPr sz="144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20039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40"/>
              <a:buFont typeface="Arial"/>
              <a:buChar char="•"/>
              <a:defRPr sz="144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20039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40"/>
              <a:buFont typeface="Arial"/>
              <a:buChar char="•"/>
              <a:defRPr sz="144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20039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40"/>
              <a:buFont typeface="Arial"/>
              <a:buChar char="•"/>
              <a:defRPr sz="144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2004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40"/>
              <a:buFont typeface="Arial"/>
              <a:buChar char="•"/>
              <a:defRPr sz="144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2004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40"/>
              <a:buFont typeface="Arial"/>
              <a:buChar char="•"/>
              <a:defRPr sz="144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p2"/>
          <p:cNvSpPr txBox="1">
            <a:spLocks noGrp="1"/>
          </p:cNvSpPr>
          <p:nvPr>
            <p:ph type="dt" idx="10"/>
          </p:nvPr>
        </p:nvSpPr>
        <p:spPr>
          <a:xfrm>
            <a:off x="502920" y="8898892"/>
            <a:ext cx="1645920" cy="511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" name="Google Shape;9;p2"/>
          <p:cNvSpPr txBox="1">
            <a:spLocks noGrp="1"/>
          </p:cNvSpPr>
          <p:nvPr>
            <p:ph type="ftr" idx="11"/>
          </p:nvPr>
        </p:nvSpPr>
        <p:spPr>
          <a:xfrm>
            <a:off x="2423160" y="8898892"/>
            <a:ext cx="2468880" cy="511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ldNum" idx="12"/>
          </p:nvPr>
        </p:nvSpPr>
        <p:spPr>
          <a:xfrm>
            <a:off x="5166360" y="8898892"/>
            <a:ext cx="1645920" cy="511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/>
          <p:nvPr/>
        </p:nvSpPr>
        <p:spPr>
          <a:xfrm>
            <a:off x="271475" y="591200"/>
            <a:ext cx="6791400" cy="369300"/>
          </a:xfrm>
          <a:prstGeom prst="rect">
            <a:avLst/>
          </a:prstGeom>
          <a:solidFill>
            <a:srgbClr val="475F97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CAREER PLANNING</a:t>
            </a:r>
            <a:r>
              <a:rPr lang="en-US" sz="1800" b="1">
                <a:solidFill>
                  <a:srgbClr val="FFFFFF"/>
                </a:solidFill>
              </a:rPr>
              <a:t> WORKSHEET</a:t>
            </a:r>
            <a:endParaRPr sz="14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5" name="Google Shape;85;p1"/>
          <p:cNvSpPr/>
          <p:nvPr/>
        </p:nvSpPr>
        <p:spPr>
          <a:xfrm>
            <a:off x="210300" y="1009250"/>
            <a:ext cx="39147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1" i="0" u="none" strike="noStrike" cap="none">
                <a:solidFill>
                  <a:srgbClr val="475F97"/>
                </a:solidFill>
                <a:latin typeface="Arial"/>
                <a:ea typeface="Arial"/>
                <a:cs typeface="Arial"/>
                <a:sym typeface="Arial"/>
              </a:rPr>
              <a:t>TEACHER DIRECTIONS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" name="Google Shape;86;p1"/>
          <p:cNvSpPr txBox="1"/>
          <p:nvPr/>
        </p:nvSpPr>
        <p:spPr>
          <a:xfrm>
            <a:off x="310375" y="1335200"/>
            <a:ext cx="6699900" cy="677100"/>
          </a:xfrm>
          <a:prstGeom prst="rect">
            <a:avLst/>
          </a:prstGeom>
          <a:noFill/>
          <a:ln w="19050" cap="flat" cmpd="sng">
            <a:solidFill>
              <a:srgbClr val="475F97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/>
              <a:t>Have students complete this worksheet using the </a:t>
            </a:r>
            <a:r>
              <a:rPr lang="en-US" sz="1600" b="1" i="1"/>
              <a:t>Plan My Career</a:t>
            </a:r>
            <a:r>
              <a:rPr lang="en-US" sz="1600"/>
              <a:t> tab in NCcareers.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" name="Google Shape;87;p1"/>
          <p:cNvSpPr txBox="1"/>
          <p:nvPr/>
        </p:nvSpPr>
        <p:spPr>
          <a:xfrm>
            <a:off x="310375" y="2158294"/>
            <a:ext cx="6699900" cy="7104992"/>
          </a:xfrm>
          <a:prstGeom prst="rect">
            <a:avLst/>
          </a:prstGeom>
          <a:noFill/>
          <a:ln w="9525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457200" lvl="0" indent="-330200" algn="l" rtl="0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  <a:buClr>
                <a:schemeClr val="dk1"/>
              </a:buClr>
              <a:buSzPts val="1600"/>
              <a:buChar char="➢"/>
            </a:pPr>
            <a:r>
              <a:rPr lang="en-US" dirty="0">
                <a:solidFill>
                  <a:schemeClr val="dk1"/>
                </a:solidFill>
              </a:rPr>
              <a:t>What does NTHS stand for?_______________________________________</a:t>
            </a:r>
            <a:endParaRPr dirty="0">
              <a:solidFill>
                <a:schemeClr val="dk1"/>
              </a:solidFill>
            </a:endParaRPr>
          </a:p>
          <a:p>
            <a:pPr marL="457200" lvl="0" indent="0" algn="l" rtl="0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dirty="0">
                <a:solidFill>
                  <a:schemeClr val="dk1"/>
                </a:solidFill>
              </a:rPr>
              <a:t>Does your school have a NTHS chapter?____________________________ </a:t>
            </a:r>
            <a:endParaRPr dirty="0">
              <a:solidFill>
                <a:schemeClr val="dk1"/>
              </a:solidFill>
            </a:endParaRPr>
          </a:p>
          <a:p>
            <a:pPr marL="457200" lvl="0" indent="0" algn="l" rtl="0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dirty="0">
                <a:solidFill>
                  <a:schemeClr val="dk1"/>
                </a:solidFill>
              </a:rPr>
              <a:t>If so, what are the requirements?___________________________________</a:t>
            </a:r>
            <a:endParaRPr dirty="0">
              <a:solidFill>
                <a:schemeClr val="dk1"/>
              </a:solidFill>
            </a:endParaRPr>
          </a:p>
          <a:p>
            <a:pPr marL="457200" lvl="0" indent="0" algn="l" rtl="0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dirty="0">
                <a:solidFill>
                  <a:schemeClr val="dk1"/>
                </a:solidFill>
              </a:rPr>
              <a:t>_____________________________________________________________</a:t>
            </a:r>
            <a:endParaRPr dirty="0">
              <a:solidFill>
                <a:schemeClr val="dk1"/>
              </a:solidFill>
            </a:endParaRPr>
          </a:p>
          <a:p>
            <a:pPr marL="457200" lvl="0" indent="0" algn="l" rtl="0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dirty="0">
                <a:solidFill>
                  <a:schemeClr val="dk1"/>
                </a:solidFill>
              </a:rPr>
              <a:t>Who is your school’s sponsor?_____________________________________</a:t>
            </a:r>
            <a:endParaRPr dirty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dirty="0">
              <a:solidFill>
                <a:schemeClr val="dk1"/>
              </a:solidFill>
            </a:endParaRPr>
          </a:p>
          <a:p>
            <a:pPr marL="457200" lvl="0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Char char="➢"/>
            </a:pPr>
            <a:r>
              <a:rPr lang="en-US" dirty="0">
                <a:solidFill>
                  <a:schemeClr val="dk1"/>
                </a:solidFill>
              </a:rPr>
              <a:t>Where is the NCWorks Career Center located in your town?</a:t>
            </a:r>
            <a:endParaRPr dirty="0">
              <a:solidFill>
                <a:schemeClr val="dk1"/>
              </a:solidFill>
            </a:endParaRPr>
          </a:p>
          <a:p>
            <a:pPr marL="4572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dirty="0">
                <a:solidFill>
                  <a:schemeClr val="dk1"/>
                </a:solidFill>
              </a:rPr>
              <a:t>__________________________________________________________________________________________________________________________</a:t>
            </a:r>
            <a:endParaRPr dirty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dirty="0">
              <a:solidFill>
                <a:schemeClr val="dk1"/>
              </a:solidFill>
            </a:endParaRPr>
          </a:p>
          <a:p>
            <a:pPr marL="457200" lvl="0" indent="-330200" algn="l" rtl="0">
              <a:lnSpc>
                <a:spcPct val="115000"/>
              </a:lnSpc>
              <a:spcBef>
                <a:spcPts val="0"/>
              </a:spcBef>
              <a:spcAft>
                <a:spcPts val="300"/>
              </a:spcAft>
              <a:buClr>
                <a:schemeClr val="dk1"/>
              </a:buClr>
              <a:buSzPts val="1600"/>
              <a:buChar char="➢"/>
            </a:pPr>
            <a:r>
              <a:rPr lang="en-US" dirty="0">
                <a:solidFill>
                  <a:schemeClr val="dk1"/>
                </a:solidFill>
              </a:rPr>
              <a:t>What is a CTSO?_______________________________________________</a:t>
            </a:r>
            <a:endParaRPr dirty="0">
              <a:solidFill>
                <a:schemeClr val="dk1"/>
              </a:solidFill>
            </a:endParaRPr>
          </a:p>
          <a:p>
            <a:pPr marL="4572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chemeClr val="dk1"/>
                </a:solidFill>
              </a:rPr>
              <a:t>Name at least two CTSO’s at your school:</a:t>
            </a:r>
            <a:endParaRPr dirty="0">
              <a:solidFill>
                <a:schemeClr val="dk1"/>
              </a:solidFill>
            </a:endParaRPr>
          </a:p>
          <a:p>
            <a:pPr marL="0" lvl="0" indent="457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dirty="0">
                <a:solidFill>
                  <a:schemeClr val="dk1"/>
                </a:solidFill>
              </a:rPr>
              <a:t>1)___________________________________________________________</a:t>
            </a:r>
            <a:endParaRPr dirty="0">
              <a:solidFill>
                <a:schemeClr val="dk1"/>
              </a:solidFill>
            </a:endParaRPr>
          </a:p>
          <a:p>
            <a:pPr marL="0" lvl="0" indent="457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dirty="0">
                <a:solidFill>
                  <a:schemeClr val="dk1"/>
                </a:solidFill>
              </a:rPr>
              <a:t>2)___________________________________________________________</a:t>
            </a:r>
            <a:endParaRPr dirty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dirty="0">
                <a:solidFill>
                  <a:schemeClr val="dk1"/>
                </a:solidFill>
              </a:rPr>
              <a:t> </a:t>
            </a:r>
            <a:endParaRPr dirty="0">
              <a:solidFill>
                <a:schemeClr val="dk1"/>
              </a:solidFill>
            </a:endParaRPr>
          </a:p>
          <a:p>
            <a:pPr marL="457200" lvl="0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Char char="➢"/>
            </a:pPr>
            <a:r>
              <a:rPr lang="en-US" dirty="0">
                <a:solidFill>
                  <a:schemeClr val="dk1"/>
                </a:solidFill>
              </a:rPr>
              <a:t>What do you have to complete in order to receive financial assistance for any post-high school education?</a:t>
            </a:r>
            <a:endParaRPr dirty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dirty="0">
                <a:solidFill>
                  <a:schemeClr val="dk1"/>
                </a:solidFill>
              </a:rPr>
              <a:t>         _____________________________________________________________</a:t>
            </a:r>
          </a:p>
          <a:p>
            <a:pPr marL="0" lvl="0" indent="0" algn="l" rtl="0">
              <a:lnSpc>
                <a:spcPct val="115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dirty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dirty="0">
                <a:solidFill>
                  <a:schemeClr val="dk1"/>
                </a:solidFill>
              </a:rPr>
              <a:t>         Where do you go to complete the form? _____________________________</a:t>
            </a:r>
            <a:endParaRPr dirty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dirty="0">
              <a:solidFill>
                <a:schemeClr val="dk1"/>
              </a:solidFill>
            </a:endParaRPr>
          </a:p>
          <a:p>
            <a:pPr marL="457200" lvl="0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Char char="➢"/>
            </a:pPr>
            <a:r>
              <a:rPr lang="en-US" dirty="0">
                <a:solidFill>
                  <a:schemeClr val="dk1"/>
                </a:solidFill>
              </a:rPr>
              <a:t>What are three employability skills:</a:t>
            </a:r>
            <a:endParaRPr dirty="0">
              <a:solidFill>
                <a:schemeClr val="dk1"/>
              </a:solidFill>
            </a:endParaRPr>
          </a:p>
          <a:p>
            <a:pPr marL="0" lvl="0" indent="4572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chemeClr val="dk1"/>
                </a:solidFill>
              </a:rPr>
              <a:t>1)___________________________________________________________</a:t>
            </a:r>
            <a:endParaRPr dirty="0">
              <a:solidFill>
                <a:schemeClr val="dk1"/>
              </a:solidFill>
            </a:endParaRPr>
          </a:p>
          <a:p>
            <a:pPr marL="0" lvl="0" indent="4572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chemeClr val="dk1"/>
                </a:solidFill>
              </a:rPr>
              <a:t>2)___________________________________________________________</a:t>
            </a:r>
            <a:endParaRPr dirty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chemeClr val="dk1"/>
                </a:solidFill>
              </a:rPr>
              <a:t>         3)___________________________________________________________</a:t>
            </a:r>
            <a:endParaRPr dirty="0">
              <a:solidFill>
                <a:schemeClr val="dk1"/>
              </a:solidFill>
            </a:endParaRPr>
          </a:p>
        </p:txBody>
      </p:sp>
      <p:grpSp>
        <p:nvGrpSpPr>
          <p:cNvPr id="88" name="Google Shape;88;p1"/>
          <p:cNvGrpSpPr/>
          <p:nvPr/>
        </p:nvGrpSpPr>
        <p:grpSpPr>
          <a:xfrm>
            <a:off x="5649863" y="71688"/>
            <a:ext cx="1473675" cy="461700"/>
            <a:chOff x="2828150" y="190363"/>
            <a:chExt cx="1473675" cy="461700"/>
          </a:xfrm>
        </p:grpSpPr>
        <p:pic>
          <p:nvPicPr>
            <p:cNvPr id="89" name="Google Shape;89;p1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3657050" y="323996"/>
              <a:ext cx="644775" cy="194417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90" name="Google Shape;90;p1"/>
            <p:cNvSpPr txBox="1"/>
            <p:nvPr/>
          </p:nvSpPr>
          <p:spPr>
            <a:xfrm>
              <a:off x="2828150" y="190363"/>
              <a:ext cx="828900" cy="4617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sp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9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rPr>
                <a:t>Sign in and save results:</a:t>
              </a:r>
              <a:endParaRPr sz="9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129</Words>
  <Application>Microsoft Office PowerPoint</Application>
  <PresentationFormat>Custom</PresentationFormat>
  <Paragraphs>27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Jennifer Yandle</dc:creator>
  <cp:lastModifiedBy>Vaughn, Jamie</cp:lastModifiedBy>
  <cp:revision>1</cp:revision>
  <dcterms:created xsi:type="dcterms:W3CDTF">2021-07-07T21:06:10Z</dcterms:created>
  <dcterms:modified xsi:type="dcterms:W3CDTF">2021-09-02T19:46:05Z</dcterms:modified>
</cp:coreProperties>
</file>