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315200" cy="96012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" roundtripDataSignature="AMtx7mhr+DN2fawQzTdGd5nQJI9nMBdP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30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22488" y="685800"/>
            <a:ext cx="26130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548640" y="1571308"/>
            <a:ext cx="6217920" cy="334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914400" y="5042853"/>
            <a:ext cx="5486400" cy="2318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611663" y="2447131"/>
            <a:ext cx="6091873" cy="6309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1955323" y="3790792"/>
            <a:ext cx="8136573" cy="157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1245077" y="2259172"/>
            <a:ext cx="8136573" cy="4640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499110" y="2393635"/>
            <a:ext cx="6309360" cy="39938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499110" y="6425250"/>
            <a:ext cx="6309360" cy="2100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40"/>
              <a:buNone/>
              <a:defRPr sz="144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80"/>
              <a:buNone/>
              <a:defRPr sz="128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3703320" y="2555875"/>
            <a:ext cx="31089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503873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503874" y="2353628"/>
            <a:ext cx="3094672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503874" y="3507105"/>
            <a:ext cx="3094672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3703320" y="2353628"/>
            <a:ext cx="3109913" cy="1153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920"/>
              <a:buNone/>
              <a:defRPr sz="192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None/>
              <a:defRPr sz="144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3703320" y="3507105"/>
            <a:ext cx="3109913" cy="5158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116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Char char="•"/>
              <a:defRPr sz="2560"/>
            </a:lvl1pPr>
            <a:lvl2pPr marL="914400" lvl="1" indent="-37084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Char char="•"/>
              <a:defRPr sz="2240"/>
            </a:lvl2pPr>
            <a:lvl3pPr marL="1371600" lvl="2" indent="-350519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Char char="•"/>
              <a:defRPr sz="1920"/>
            </a:lvl3pPr>
            <a:lvl4pPr marL="1828800" lvl="3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marL="2286000" lvl="4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marL="2743200" lvl="5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03873" y="640080"/>
            <a:ext cx="2359342" cy="224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3109913" y="1382397"/>
            <a:ext cx="3703320" cy="6823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560"/>
              <a:buFont typeface="Arial"/>
              <a:buNone/>
              <a:defRPr sz="25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None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None/>
              <a:defRPr sz="19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03873" y="2880360"/>
            <a:ext cx="2359342" cy="5336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80"/>
              <a:buNone/>
              <a:defRPr sz="128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20"/>
              <a:buNone/>
              <a:defRPr sz="112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60"/>
              <a:buNone/>
              <a:defRPr sz="96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502920" y="511177"/>
            <a:ext cx="6309360" cy="1855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0"/>
              <a:buFont typeface="Arial"/>
              <a:buNone/>
              <a:defRPr sz="35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502920" y="2555875"/>
            <a:ext cx="6309360" cy="6091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084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240"/>
              <a:buFont typeface="Arial"/>
              <a:buChar char="•"/>
              <a:defRPr sz="22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051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Arial"/>
              <a:buChar char="•"/>
              <a:defRPr sz="19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02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0039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004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Arial"/>
              <a:buChar char="•"/>
              <a:defRPr sz="144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50292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2423160" y="8898892"/>
            <a:ext cx="246888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5166360" y="8898892"/>
            <a:ext cx="1645920" cy="51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Arial"/>
              <a:buNone/>
              <a:defRPr sz="96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271475" y="591200"/>
            <a:ext cx="6791400" cy="369300"/>
          </a:xfrm>
          <a:prstGeom prst="rect">
            <a:avLst/>
          </a:prstGeom>
          <a:solidFill>
            <a:srgbClr val="475F97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8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CAREER PLANNING</a:t>
            </a:r>
            <a:r>
              <a:rPr lang="en-US" sz="1800" b="1">
                <a:solidFill>
                  <a:srgbClr val="FFFFFF"/>
                </a:solidFill>
              </a:rPr>
              <a:t> WORKSHEET</a:t>
            </a: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210300" y="1009250"/>
            <a:ext cx="3914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US" sz="1600" b="1" i="0" u="none" strike="noStrike" cap="none">
                <a:solidFill>
                  <a:srgbClr val="475F97"/>
                </a:solidFill>
                <a:latin typeface="Arial"/>
                <a:ea typeface="Arial"/>
                <a:cs typeface="Arial"/>
                <a:sym typeface="Arial"/>
              </a:rPr>
              <a:t>TEACHER DIRECTIONS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310375" y="1335200"/>
            <a:ext cx="6699900" cy="677100"/>
          </a:xfrm>
          <a:prstGeom prst="rect">
            <a:avLst/>
          </a:prstGeom>
          <a:noFill/>
          <a:ln w="19050" cap="flat" cmpd="sng">
            <a:solidFill>
              <a:srgbClr val="475F9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/>
              <a:t>Have students complete this worksheet using the </a:t>
            </a:r>
            <a:r>
              <a:rPr lang="en-US" sz="1600" b="1" i="1"/>
              <a:t>Plan My Career</a:t>
            </a:r>
            <a:r>
              <a:rPr lang="en-US" sz="1600"/>
              <a:t> tab in NCcareers.</a:t>
            </a:r>
            <a:endParaRPr sz="1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310375" y="2158294"/>
            <a:ext cx="6699900" cy="7104992"/>
          </a:xfrm>
          <a:prstGeom prst="rect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1600"/>
              <a:buChar char="➢"/>
            </a:pPr>
            <a:r>
              <a:rPr lang="en-US" dirty="0">
                <a:solidFill>
                  <a:schemeClr val="dk1"/>
                </a:solidFill>
              </a:rPr>
              <a:t>What does NTHS stand for?_______________________________________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Does your school have a NTHS chapter?____________________________ 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If so, what are the requirements?___________________________________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_____________________________________________________________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Who is your school’s sponsor?_____________________________________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-US" dirty="0">
                <a:solidFill>
                  <a:schemeClr val="dk1"/>
                </a:solidFill>
              </a:rPr>
              <a:t>Where is the NCWorks Career Center located in your town?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</a:rPr>
              <a:t>__________________________________________________________________________________________________________________________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300"/>
              </a:spcAft>
              <a:buClr>
                <a:schemeClr val="dk1"/>
              </a:buClr>
              <a:buSzPts val="1600"/>
              <a:buChar char="➢"/>
            </a:pPr>
            <a:r>
              <a:rPr lang="en-US" dirty="0">
                <a:solidFill>
                  <a:schemeClr val="dk1"/>
                </a:solidFill>
              </a:rPr>
              <a:t>What is a CTSO?_______________________________________________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Name at least two CTSO’s at your school:</a:t>
            </a: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</a:rPr>
              <a:t>1)___________________________________________________________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</a:rPr>
              <a:t>2)___________________________________________________________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</a:rPr>
              <a:t> </a:t>
            </a:r>
            <a:endParaRPr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-US" dirty="0">
                <a:solidFill>
                  <a:schemeClr val="dk1"/>
                </a:solidFill>
              </a:rPr>
              <a:t>What do you have to complete in order to receive financial assistance for any post-high school education?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</a:rPr>
              <a:t>         _____________________________________________________________</a:t>
            </a:r>
          </a:p>
          <a:p>
            <a:pPr marL="0" lvl="0" indent="0" algn="l" rtl="0">
              <a:lnSpc>
                <a:spcPct val="115000"/>
              </a:lnSpc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solidFill>
                  <a:schemeClr val="dk1"/>
                </a:solidFill>
              </a:rPr>
              <a:t>         Where do you go to complete the form? 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➢"/>
            </a:pPr>
            <a:r>
              <a:rPr lang="en-US" dirty="0">
                <a:solidFill>
                  <a:schemeClr val="dk1"/>
                </a:solidFill>
              </a:rPr>
              <a:t>What are three employability skills:</a:t>
            </a: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1)___________________________________________________________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457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2)___________________________________________________________</a:t>
            </a:r>
            <a:endParaRPr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</a:rPr>
              <a:t>         3)___________________________________________________________</a:t>
            </a:r>
            <a:endParaRPr dirty="0">
              <a:solidFill>
                <a:schemeClr val="dk1"/>
              </a:solidFill>
            </a:endParaRPr>
          </a:p>
        </p:txBody>
      </p:sp>
      <p:grpSp>
        <p:nvGrpSpPr>
          <p:cNvPr id="88" name="Google Shape;88;p1"/>
          <p:cNvGrpSpPr/>
          <p:nvPr/>
        </p:nvGrpSpPr>
        <p:grpSpPr>
          <a:xfrm>
            <a:off x="5649863" y="71688"/>
            <a:ext cx="1473675" cy="461700"/>
            <a:chOff x="2828150" y="190363"/>
            <a:chExt cx="1473675" cy="461700"/>
          </a:xfrm>
        </p:grpSpPr>
        <p:pic>
          <p:nvPicPr>
            <p:cNvPr id="89" name="Google Shape;89;p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657050" y="323996"/>
              <a:ext cx="644775" cy="19441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0" name="Google Shape;90;p1"/>
            <p:cNvSpPr txBox="1"/>
            <p:nvPr/>
          </p:nvSpPr>
          <p:spPr>
            <a:xfrm>
              <a:off x="2828150" y="190363"/>
              <a:ext cx="8289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9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Sign in and save results:</a:t>
              </a:r>
              <a:endParaRPr sz="9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Yandle</dc:creator>
  <cp:lastModifiedBy>Vaughn, Jamie</cp:lastModifiedBy>
  <cp:revision>1</cp:revision>
  <dcterms:created xsi:type="dcterms:W3CDTF">2021-07-07T21:06:10Z</dcterms:created>
  <dcterms:modified xsi:type="dcterms:W3CDTF">2021-09-02T19:46:05Z</dcterms:modified>
</cp:coreProperties>
</file>