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gE3+O7ovtwOs6hGXQLvnp3UUee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24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756708" y="2180379"/>
            <a:ext cx="5801784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149051" y="3572723"/>
            <a:ext cx="7749117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051349" y="2041103"/>
            <a:ext cx="7749117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31089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703320" y="2434167"/>
            <a:ext cx="31089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03874" y="3340100"/>
            <a:ext cx="3094672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703320" y="2241551"/>
            <a:ext cx="310991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703320" y="3340100"/>
            <a:ext cx="310991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09913" y="1316569"/>
            <a:ext cx="370332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03873" y="2743200"/>
            <a:ext cx="2359342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109913" y="1316569"/>
            <a:ext cx="3703320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03873" y="2743200"/>
            <a:ext cx="2359342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Calibri"/>
              <a:buNone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nccareers.org/" TargetMode="External"/><Relationship Id="rId4" Type="http://schemas.openxmlformats.org/officeDocument/2006/relationships/hyperlink" Target="https://nccareers.org/find-career/interest-find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5868550" y="113400"/>
            <a:ext cx="12462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en-US" sz="28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endParaRPr sz="28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4525450" y="25250"/>
            <a:ext cx="12462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45-60</a:t>
            </a:r>
            <a:r>
              <a:rPr lang="en-US" sz="12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min</a:t>
            </a:r>
            <a:endParaRPr sz="12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210300" y="743600"/>
            <a:ext cx="38421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NCcareers Interest Finder</a:t>
            </a: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10300" y="1161650"/>
            <a:ext cx="2449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LEARNING OUTCOMES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210300" y="2380850"/>
            <a:ext cx="20964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INTRODUCTION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210300" y="3778750"/>
            <a:ext cx="1352700" cy="2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ACTIVITY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261450" y="7133200"/>
            <a:ext cx="3613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WRAP UP/DISCUSSION/REFLECTION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265989" y="1487600"/>
            <a:ext cx="3739800" cy="7389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will learn how their personality relates to particular work environments and begin exploring courses and careers that match their personality. 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5989" y="2706800"/>
            <a:ext cx="3739800" cy="9234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Holland codes are designed to match personality characteristics to possible jobs and careers that </a:t>
            </a: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person</a:t>
            </a: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would find interesting and enjoy performing the day-to-day tasks and responsibilities.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61439" y="4110488"/>
            <a:ext cx="3739800" cy="29184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14300" marR="0" lvl="0" indent="-114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lang="en-US" sz="1200" b="1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NCcareers.org Interest Finder Survey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" marR="0" lvl="0" indent="-114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Char char="●"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Group</a:t>
            </a:r>
            <a:r>
              <a:rPr lang="en-US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Activity</a:t>
            </a: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Requirements:</a:t>
            </a:r>
            <a:r>
              <a:rPr lang="en-US" sz="12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the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 6 Holland Codes around the room. 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1" dirty="0">
                <a:latin typeface="Calibri"/>
                <a:ea typeface="Calibri"/>
                <a:cs typeface="Calibri"/>
                <a:sym typeface="Calibri"/>
              </a:rPr>
              <a:t>Instructions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: 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❏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Ask students to go stand next to the sign that matches their top personality trait. Have students discuss among themselves what </a:t>
            </a: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they have </a:t>
            </a: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in common. 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❏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After appropriate time has passed, have each group share answers.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❏"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Ask students what are some careers that fit into each personality type and why.</a:t>
            </a: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61439" y="7438900"/>
            <a:ext cx="3739800" cy="1231076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is it important that you find a career that is close to your Holland Code?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think would be the outcome if you selected a job the opposite of your Holland Code?</a:t>
            </a:r>
            <a:endParaRPr sz="1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301825" y="1161650"/>
            <a:ext cx="2722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300" b="1" i="0" u="sng" strike="noStrike" cap="non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DIRECTIONS</a:t>
            </a:r>
            <a:endParaRPr sz="1300" b="0" i="0" u="sng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380800" y="1451975"/>
            <a:ext cx="2581200" cy="1846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Students</a:t>
            </a:r>
            <a:r>
              <a:rPr lang="en-US" sz="1200" b="0" i="0" u="none" strike="noStrike" cap="none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 will take an Interest Inventory to determine </a:t>
            </a:r>
            <a:r>
              <a:rPr lang="en-US" sz="1200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their</a:t>
            </a:r>
            <a:r>
              <a:rPr lang="en-US" sz="1200" b="0" i="0" u="none" strike="noStrike" cap="none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 Holland Code </a:t>
            </a:r>
            <a:r>
              <a:rPr lang="en-US" sz="1200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and discover </a:t>
            </a:r>
            <a:r>
              <a:rPr lang="en-US" sz="1200" b="0" i="0" u="none" strike="noStrike" cap="none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the careers that match </a:t>
            </a:r>
            <a:r>
              <a:rPr lang="en-US" sz="1200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their</a:t>
            </a:r>
            <a:r>
              <a:rPr lang="en-US" sz="1200" b="0" i="0" u="none" strike="noStrike" cap="none" dirty="0">
                <a:solidFill>
                  <a:srgbClr val="DAE3F3"/>
                </a:solidFill>
                <a:latin typeface="Georgia"/>
                <a:ea typeface="Georgia"/>
                <a:cs typeface="Georgia"/>
                <a:sym typeface="Georgia"/>
              </a:rPr>
              <a:t> personality/work environment preferences.</a:t>
            </a:r>
            <a:endParaRPr sz="1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443125" y="3273159"/>
            <a:ext cx="2518875" cy="4781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sng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How to Access </a:t>
            </a:r>
            <a:endParaRPr sz="1300" b="1" i="0" u="sng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u="sng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Interest Finder</a:t>
            </a:r>
            <a:endParaRPr sz="1300" b="1" i="0" u="sng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1: Go to</a:t>
            </a:r>
            <a:r>
              <a:rPr lang="en-US" sz="1200" b="0" i="0" u="none" strike="noStrike" cap="none" dirty="0">
                <a:solidFill>
                  <a:schemeClr val="lt1"/>
                </a:solidFill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b="0" i="0" u="sng" strike="noStrike" cap="none" dirty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NCcareers.org</a:t>
            </a:r>
            <a:endParaRPr sz="1200" b="0" i="0" u="sng" strike="noStrike" cap="none" dirty="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2: Selec</a:t>
            </a:r>
            <a:r>
              <a:rPr lang="en-US" sz="1200" b="0" i="0" u="none" strike="noStrike" cap="none" dirty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rPr>
              <a:t>t </a:t>
            </a:r>
            <a:r>
              <a:rPr lang="en-US" sz="1200" b="1" i="0" u="sng" strike="noStrike" cap="none" dirty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Interest Finder</a:t>
            </a:r>
            <a:endParaRPr sz="1200" b="1" i="0" u="none" strike="noStrike" cap="none" dirty="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3: Select </a:t>
            </a:r>
            <a:r>
              <a:rPr lang="en-US" sz="1200" b="1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Long Version</a:t>
            </a:r>
            <a:endParaRPr sz="1200" b="1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4: Read the statements </a:t>
            </a:r>
            <a:r>
              <a:rPr lang="en-US" sz="1200" b="0" i="0" u="sng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carefully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.</a:t>
            </a:r>
            <a:endParaRPr sz="1200" b="0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5: Answer </a:t>
            </a:r>
            <a:r>
              <a:rPr lang="en-US" sz="1200" b="0" i="0" u="sng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honestly</a:t>
            </a:r>
            <a:endParaRPr sz="1200" b="0" i="0" u="sng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6: Return to the</a:t>
            </a:r>
            <a:r>
              <a:rPr lang="en-US" sz="1200" b="0" i="0" u="none" strike="noStrike" cap="none" dirty="0">
                <a:solidFill>
                  <a:srgbClr val="FFFFFF"/>
                </a:solidFill>
                <a:uFill>
                  <a:noFill/>
                </a:uFill>
                <a:latin typeface="Georgia"/>
                <a:ea typeface="Georgia"/>
                <a:cs typeface="Georgia"/>
                <a:sym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200" b="0" i="0" u="sng" strike="noStrike" cap="none" dirty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Interest Finder page</a:t>
            </a:r>
            <a:endParaRPr sz="1200" b="0" i="0" u="sng" strike="noStrike" cap="none" dirty="0">
              <a:solidFill>
                <a:schemeClr val="lt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7: Scroll down and find  profiler results.</a:t>
            </a:r>
            <a:endParaRPr sz="1200" b="0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8: Read the descriptions of </a:t>
            </a:r>
            <a:r>
              <a:rPr lang="en-US" sz="1200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the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results</a:t>
            </a:r>
            <a:endParaRPr sz="1200" b="0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9: Reflect</a:t>
            </a:r>
            <a:endParaRPr sz="1200" b="0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Step 10: Complete </a:t>
            </a:r>
            <a:r>
              <a:rPr lang="en-US" sz="1200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classroom </a:t>
            </a:r>
            <a:r>
              <a:rPr lang="en-US" sz="1200" b="0" i="0" u="none" strike="noStrike" cap="none" dirty="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 activity</a:t>
            </a:r>
            <a:endParaRPr sz="1200" b="0" i="0" u="none" strike="noStrike" cap="none" dirty="0">
              <a:solidFill>
                <a:srgbClr val="FFFFFF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5040263" y="8529888"/>
            <a:ext cx="1473675" cy="461700"/>
            <a:chOff x="2828150" y="190363"/>
            <a:chExt cx="1473675" cy="461700"/>
          </a:xfrm>
        </p:grpSpPr>
        <p:pic>
          <p:nvPicPr>
            <p:cNvPr id="99" name="Google Shape;99;p1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3657050" y="323996"/>
              <a:ext cx="644775" cy="1944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100;p1"/>
            <p:cNvSpPr txBox="1"/>
            <p:nvPr/>
          </p:nvSpPr>
          <p:spPr>
            <a:xfrm>
              <a:off x="2828150" y="190363"/>
              <a:ext cx="828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Sign in and save results:</a:t>
              </a:r>
              <a:endPara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286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Yandle</dc:creator>
  <cp:lastModifiedBy>Vaughn, Jamie</cp:lastModifiedBy>
  <cp:revision>2</cp:revision>
  <dcterms:created xsi:type="dcterms:W3CDTF">2021-07-05T18:56:43Z</dcterms:created>
  <dcterms:modified xsi:type="dcterms:W3CDTF">2021-08-27T18:02:28Z</dcterms:modified>
</cp:coreProperties>
</file>